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EA845E-9F5E-4A3B-9ABB-73187F191D3E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4B0D34-7598-4230-AAD4-1CC69560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голубцов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3160">
            <a:off x="758122" y="1593961"/>
            <a:ext cx="4429125" cy="30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2952">
            <a:off x="4708052" y="3356571"/>
            <a:ext cx="3796514" cy="2885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rot="831553">
            <a:off x="4932040" y="35730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Необходимые продукты</a:t>
            </a: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7098">
            <a:off x="1187624" y="4437112"/>
            <a:ext cx="214883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Рецептура: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 </a:t>
            </a:r>
            <a:r>
              <a:rPr lang="ru-RU" sz="2200" dirty="0" smtClean="0"/>
              <a:t>кочан </a:t>
            </a:r>
            <a:r>
              <a:rPr lang="ru-RU" sz="2200" dirty="0" smtClean="0"/>
              <a:t>капусты </a:t>
            </a:r>
            <a:r>
              <a:rPr lang="ru-RU" sz="2200" dirty="0" smtClean="0"/>
              <a:t>(в данном рецепте используется кочан весом 1.5 килограмма)</a:t>
            </a:r>
            <a:br>
              <a:rPr lang="ru-RU" sz="2200" dirty="0" smtClean="0"/>
            </a:br>
            <a:r>
              <a:rPr lang="ru-RU" sz="2200" dirty="0" smtClean="0"/>
              <a:t>500 </a:t>
            </a:r>
            <a:r>
              <a:rPr lang="ru-RU" sz="2200" dirty="0" err="1" smtClean="0"/>
              <a:t>гр</a:t>
            </a:r>
            <a:r>
              <a:rPr lang="ru-RU" sz="2200" dirty="0" smtClean="0"/>
              <a:t> </a:t>
            </a:r>
            <a:r>
              <a:rPr lang="ru-RU" sz="2200" dirty="0" err="1" smtClean="0"/>
              <a:t>свинного</a:t>
            </a:r>
            <a:r>
              <a:rPr lang="ru-RU" sz="2200" dirty="0" smtClean="0"/>
              <a:t> фарша</a:t>
            </a:r>
            <a:br>
              <a:rPr lang="ru-RU" sz="2200" dirty="0" smtClean="0"/>
            </a:br>
            <a:r>
              <a:rPr lang="ru-RU" sz="2200" dirty="0" smtClean="0"/>
              <a:t>100 </a:t>
            </a:r>
            <a:r>
              <a:rPr lang="ru-RU" sz="2200" dirty="0" err="1" smtClean="0"/>
              <a:t>гр</a:t>
            </a:r>
            <a:r>
              <a:rPr lang="ru-RU" sz="2200" dirty="0" smtClean="0"/>
              <a:t> риса</a:t>
            </a:r>
            <a:br>
              <a:rPr lang="ru-RU" sz="2200" dirty="0" smtClean="0"/>
            </a:br>
            <a:r>
              <a:rPr lang="ru-RU" sz="2200" dirty="0" smtClean="0"/>
              <a:t>2 средние луковицы</a:t>
            </a:r>
            <a:br>
              <a:rPr lang="ru-RU" sz="2200" dirty="0" smtClean="0"/>
            </a:br>
            <a:r>
              <a:rPr lang="ru-RU" sz="2200" dirty="0" smtClean="0"/>
              <a:t>2 моркови</a:t>
            </a:r>
            <a:br>
              <a:rPr lang="ru-RU" sz="2200" dirty="0" smtClean="0"/>
            </a:br>
            <a:r>
              <a:rPr lang="ru-RU" sz="2200" dirty="0" smtClean="0"/>
              <a:t>70 </a:t>
            </a:r>
            <a:r>
              <a:rPr lang="ru-RU" sz="2200" dirty="0" err="1" smtClean="0"/>
              <a:t>гр</a:t>
            </a:r>
            <a:r>
              <a:rPr lang="ru-RU" sz="2200" dirty="0" smtClean="0"/>
              <a:t> томатной пасты</a:t>
            </a:r>
            <a:br>
              <a:rPr lang="ru-RU" sz="2200" dirty="0" smtClean="0"/>
            </a:br>
            <a:r>
              <a:rPr lang="ru-RU" sz="2200" dirty="0" smtClean="0"/>
              <a:t>2 стол. ложки </a:t>
            </a:r>
            <a:r>
              <a:rPr lang="ru-RU" sz="2200" dirty="0" smtClean="0"/>
              <a:t>сметаны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соль, молотый перец, растительное масло для обжарки 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4851">
            <a:off x="3279826" y="286435"/>
            <a:ext cx="178879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225">
            <a:off x="4819647" y="390304"/>
            <a:ext cx="1728192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7390">
            <a:off x="6379903" y="362848"/>
            <a:ext cx="1590675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9227">
            <a:off x="323528" y="5085184"/>
            <a:ext cx="16764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0902">
            <a:off x="1763688" y="5085184"/>
            <a:ext cx="1584176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86528">
            <a:off x="3117945" y="5017830"/>
            <a:ext cx="1591816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99000">
            <a:off x="6367394" y="2549507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02810">
            <a:off x="4418106" y="5017319"/>
            <a:ext cx="1894347" cy="1214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869160"/>
            <a:ext cx="1097458" cy="1440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00749">
            <a:off x="499634" y="686498"/>
            <a:ext cx="3589453" cy="2615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9794">
            <a:off x="4627723" y="3019278"/>
            <a:ext cx="3599434" cy="3311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54868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Вырезать кочерыжку, аккуратно отделить листья от кочана, если листья не отделяются, осторожно опустить кочан в кипящую воду на пару минут (так как капуста молодая, листья не должны перевариться), вынуть и снять листья.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1309">
            <a:off x="645749" y="766483"/>
            <a:ext cx="3333750" cy="2800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706">
            <a:off x="5478120" y="864371"/>
            <a:ext cx="333375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7026">
            <a:off x="511989" y="3751937"/>
            <a:ext cx="3333750" cy="2647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6422">
            <a:off x="5122041" y="3259546"/>
            <a:ext cx="333375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 отварить до полуготовности.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8864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Одну луковицу очистить, очень мелко порезать. 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99574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морковь очистить нарезать мелко соломкой или натереть на терке. 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 смешать с фаршем.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333750" cy="2886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333750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333375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14096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Добавить нарезанные лук и морковь, посолить, поперчить, хорошо перемешать. 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92494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азложить</a:t>
            </a:r>
            <a:r>
              <a:rPr lang="ru-RU" dirty="0" smtClean="0"/>
              <a:t> </a:t>
            </a:r>
            <a:r>
              <a:rPr lang="ru-RU" b="1" dirty="0" smtClean="0"/>
              <a:t>капустный лист, с краю положить немного фарша. 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Сформировать голубцы.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1612">
            <a:off x="6660232" y="4653136"/>
            <a:ext cx="1860798" cy="1554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331">
            <a:off x="467544" y="332656"/>
            <a:ext cx="3333750" cy="3000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2019">
            <a:off x="5148064" y="548680"/>
            <a:ext cx="3333750" cy="2619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9655">
            <a:off x="41924" y="4076987"/>
            <a:ext cx="3333750" cy="199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3361">
            <a:off x="2699792" y="3933056"/>
            <a:ext cx="3333750" cy="2486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27952">
            <a:off x="5652120" y="3810000"/>
            <a:ext cx="333375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354503">
            <a:off x="464828" y="33910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Обжарить с двух сторон на растительном масле.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694174">
            <a:off x="4990688" y="321421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Выложить в кастрюлю.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9280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Очистить луковицу, нарезать полукольцами. 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21344877">
            <a:off x="2771800" y="594928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Морковь очистить, нарезать соломкой. 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645333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обжарить сначала лук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3333750" cy="3152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333750" cy="2886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816424" cy="3295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56992"/>
            <a:ext cx="3528392" cy="300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Выложить морковь и обжаривать минут семь. 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Добавить томатную пасту, перемешать, обжарить минуты три. 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Посолить,добавить</a:t>
            </a:r>
            <a:r>
              <a:rPr lang="ru-RU" b="1" dirty="0" smtClean="0"/>
              <a:t> перца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07504" y="630932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Добавить сметану, перемешать, немного обжарить. </a:t>
            </a:r>
            <a:endParaRPr lang="ru-RU" b="1" dirty="0"/>
          </a:p>
        </p:txBody>
      </p:sp>
      <p:pic>
        <p:nvPicPr>
          <p:cNvPr id="63" name="Рисунок 6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835696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2313">
            <a:off x="395536" y="260648"/>
            <a:ext cx="3333750" cy="2952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135">
            <a:off x="5231329" y="3779987"/>
            <a:ext cx="3333750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9107">
            <a:off x="692761" y="3703482"/>
            <a:ext cx="3333750" cy="2609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1920" y="40466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Залить голубцы, если голубцы не покрылись подливой долить горячей водой. Поставить кастрюлю на огонь, довести до кипения, тушить на слабом огне 30-40 минут.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1409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Подавать со сметаной. 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3264">
            <a:off x="6804248" y="2060848"/>
            <a:ext cx="1644774" cy="146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183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Приготовление голубцов</vt:lpstr>
      <vt:lpstr>               Рецептура:    1 кочан капусты (в данном рецепте используется кочан весом 1.5 килограмма) 500 гр свинного фарша 100 гр риса 2 средние луковицы 2 моркови 70 гр томатной пасты 2 стол. ложки сметаны соль, молотый перец, растительное масло для обжарки  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голуб</dc:title>
  <dc:creator>Admin</dc:creator>
  <cp:lastModifiedBy>Admin</cp:lastModifiedBy>
  <cp:revision>13</cp:revision>
  <dcterms:created xsi:type="dcterms:W3CDTF">2011-10-30T15:30:52Z</dcterms:created>
  <dcterms:modified xsi:type="dcterms:W3CDTF">2011-10-30T17:27:31Z</dcterms:modified>
</cp:coreProperties>
</file>