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85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D71B54-4FC0-4F74-A705-C73EBED4CB51}" type="datetimeFigureOut">
              <a:rPr lang="ru-RU" smtClean="0"/>
              <a:pPr/>
              <a:t>13.10.2011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B53026-3B09-409C-A6D4-56D129AE9245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style>
          <a:lnRef idx="0">
            <a:scrgbClr r="0" g="0" b="0"/>
          </a:lnRef>
          <a:fillRef idx="1002">
            <a:schemeClr val="lt2"/>
          </a:fillRef>
          <a:effectRef idx="0">
            <a:scrgbClr r="0" g="0" b="0"/>
          </a:effectRef>
          <a:fontRef idx="major"/>
        </p:style>
        <p:txBody>
          <a:bodyPr/>
          <a:lstStyle/>
          <a:p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>Зразы картофельные со сметаной.</a:t>
            </a: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71472" y="3643314"/>
            <a:ext cx="8182004" cy="986282"/>
          </a:xfrm>
          <a:effectLst>
            <a:glow rad="228600">
              <a:schemeClr val="accent3">
                <a:satMod val="175000"/>
                <a:alpha val="40000"/>
              </a:schemeClr>
            </a:glow>
            <a:innerShdw blurRad="63500" dist="50800" dir="18900000">
              <a:prstClr val="black">
                <a:alpha val="50000"/>
              </a:prstClr>
            </a:inn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/>
          <a:lstStyle/>
          <a:p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Приготовление и отпуск.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9.  До образования румяной корочки. </a:t>
            </a:r>
            <a:endParaRPr lang="ru-RU" dirty="0"/>
          </a:p>
        </p:txBody>
      </p:sp>
      <p:pic>
        <p:nvPicPr>
          <p:cNvPr id="9218" name="Picture 2" descr="D:\ВСЕ КАРТИНКИ\фотки\блюда\Новая папка\Фото07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357290" y="1857364"/>
            <a:ext cx="7072362" cy="477996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10. Отпускаем две на порцию со сметаной. </a:t>
            </a:r>
            <a:endParaRPr lang="ru-RU" dirty="0"/>
          </a:p>
        </p:txBody>
      </p:sp>
      <p:pic>
        <p:nvPicPr>
          <p:cNvPr id="10242" name="Picture 2" descr="D:\ВСЕ КАРТИНКИ\фотки\блюда\Новая папка\DSC00329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214414" y="1935163"/>
            <a:ext cx="6500858" cy="47799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571480"/>
            <a:ext cx="8358246" cy="85725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1. Подготавливаем нужные продукты .</a:t>
            </a:r>
            <a:endParaRPr lang="ru-RU" dirty="0"/>
          </a:p>
        </p:txBody>
      </p:sp>
      <p:pic>
        <p:nvPicPr>
          <p:cNvPr id="1026" name="Picture 2" descr="D:\ВСЕ КАРТИНКИ\фотки\блюда\Новая папка\DSC003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14348" y="1500175"/>
            <a:ext cx="7786742" cy="51435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7829576" cy="65321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2. Варим картофель.</a:t>
            </a:r>
            <a:endParaRPr lang="ru-RU" dirty="0"/>
          </a:p>
        </p:txBody>
      </p:sp>
      <p:pic>
        <p:nvPicPr>
          <p:cNvPr id="2050" name="Picture 2" descr="D:\ВСЕ КАРТИНКИ\фотки\блюда\Новая папка\DSC00316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500174"/>
            <a:ext cx="6858048" cy="507209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1357298"/>
            <a:ext cx="8229600" cy="71438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3. Протираем, охлаждаем, </a:t>
            </a:r>
            <a:r>
              <a:rPr lang="ru-RU" dirty="0" smtClean="0"/>
              <a:t>вводим </a:t>
            </a:r>
            <a:r>
              <a:rPr lang="ru-RU" dirty="0" smtClean="0"/>
              <a:t>яйцо, тщательно перемешиваем.</a:t>
            </a:r>
            <a:endParaRPr lang="ru-RU" dirty="0"/>
          </a:p>
        </p:txBody>
      </p:sp>
      <p:pic>
        <p:nvPicPr>
          <p:cNvPr id="3074" name="Picture 2" descr="D:\ВСЕ КАРТИНКИ\фотки\блюда\Новая папка\DSC0032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35163"/>
            <a:ext cx="7429552" cy="4708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4. Приготавливаем фарш.</a:t>
            </a:r>
            <a:endParaRPr lang="ru-RU" dirty="0"/>
          </a:p>
        </p:txBody>
      </p:sp>
      <p:pic>
        <p:nvPicPr>
          <p:cNvPr id="4098" name="Picture 2" descr="D:\ВСЕ КАРТИНКИ\фотки\блюда\Новая папка\DSC00317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85786" y="1935163"/>
            <a:ext cx="7286676" cy="470854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5. Формуем в виде лепешек, на  середину выкладываем фарш.</a:t>
            </a:r>
            <a:endParaRPr lang="ru-RU" dirty="0"/>
          </a:p>
        </p:txBody>
      </p:sp>
      <p:pic>
        <p:nvPicPr>
          <p:cNvPr id="5122" name="Picture 2" descr="D:\ВСЕ КАРТИНКИ\фотки\блюда\Новая папка\Фото0708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35163"/>
            <a:ext cx="7000924" cy="46371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6. Формуем в виде кирпичиков, с закругленными концами.</a:t>
            </a:r>
            <a:endParaRPr lang="ru-RU" dirty="0"/>
          </a:p>
        </p:txBody>
      </p:sp>
      <p:pic>
        <p:nvPicPr>
          <p:cNvPr id="6146" name="Picture 2" descr="D:\ВСЕ КАРТИНКИ\фотки\блюда\Новая папка\Фото0711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71538" y="1857364"/>
            <a:ext cx="7069696" cy="478634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7. Панируем в сухарях.</a:t>
            </a:r>
            <a:endParaRPr lang="ru-RU" dirty="0"/>
          </a:p>
        </p:txBody>
      </p:sp>
      <p:pic>
        <p:nvPicPr>
          <p:cNvPr id="7170" name="Picture 2" descr="D:\ВСЕ КАРТИНКИ\фотки\блюда\Новая папка\Фото0712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935163"/>
            <a:ext cx="6929486" cy="4389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8.Готовые </a:t>
            </a:r>
            <a:r>
              <a:rPr lang="ru-RU" dirty="0" err="1" smtClean="0"/>
              <a:t>п</a:t>
            </a:r>
            <a:r>
              <a:rPr lang="ru-RU" dirty="0" smtClean="0"/>
              <a:t>/</a:t>
            </a:r>
            <a:r>
              <a:rPr lang="ru-RU" dirty="0" err="1" smtClean="0"/>
              <a:t>ф</a:t>
            </a:r>
            <a:r>
              <a:rPr lang="ru-RU" dirty="0" smtClean="0"/>
              <a:t> жарим основным способом.</a:t>
            </a:r>
            <a:endParaRPr lang="ru-RU" dirty="0"/>
          </a:p>
        </p:txBody>
      </p:sp>
      <p:pic>
        <p:nvPicPr>
          <p:cNvPr id="8194" name="Picture 2" descr="D:\ВСЕ КАРТИНКИ\фотки\блюда\Новая папка\Фото0715.jpg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935163"/>
            <a:ext cx="6715172" cy="456567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36</TotalTime>
  <Words>88</Words>
  <Application>Microsoft Office PowerPoint</Application>
  <PresentationFormat>Экран (4:3)</PresentationFormat>
  <Paragraphs>12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Поток</vt:lpstr>
      <vt:lpstr>Зразы картофельные со сметаной.</vt:lpstr>
      <vt:lpstr>1. Подготавливаем нужные продукты .</vt:lpstr>
      <vt:lpstr>2. Варим картофель.</vt:lpstr>
      <vt:lpstr>3. Протираем, охлаждаем, вводим яйцо, тщательно перемешиваем.</vt:lpstr>
      <vt:lpstr>4. Приготавливаем фарш.</vt:lpstr>
      <vt:lpstr>5. Формуем в виде лепешек, на  середину выкладываем фарш.</vt:lpstr>
      <vt:lpstr>6. Формуем в виде кирпичиков, с закругленными концами.</vt:lpstr>
      <vt:lpstr>7. Панируем в сухарях.</vt:lpstr>
      <vt:lpstr>8.Готовые п/ф жарим основным способом.</vt:lpstr>
      <vt:lpstr>9.  До образования румяной корочки. </vt:lpstr>
      <vt:lpstr>10. Отпускаем две на порцию со сметаной. 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Зразы картофельные со сметаной.</dc:title>
  <dc:creator>Анна</dc:creator>
  <cp:lastModifiedBy>Анна</cp:lastModifiedBy>
  <cp:revision>5</cp:revision>
  <dcterms:created xsi:type="dcterms:W3CDTF">2011-10-12T15:36:47Z</dcterms:created>
  <dcterms:modified xsi:type="dcterms:W3CDTF">2011-10-13T12:47:32Z</dcterms:modified>
</cp:coreProperties>
</file>