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272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1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17C0FD-4086-40F3-8A59-5EDE73D34D09}" type="datetimeFigureOut">
              <a:rPr lang="ru-RU" smtClean="0"/>
              <a:pPr/>
              <a:t>13.09.2012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A2AF51-A9FE-404C-9786-18E32B9A078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8143932" cy="157163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Приготовление:</a:t>
            </a:r>
            <a:br>
              <a:rPr lang="ru-RU" dirty="0" smtClean="0"/>
            </a:br>
            <a:r>
              <a:rPr lang="ru-RU" dirty="0" smtClean="0"/>
              <a:t>«</a:t>
            </a:r>
            <a:r>
              <a:rPr lang="ru-RU" dirty="0" smtClean="0"/>
              <a:t> </a:t>
            </a:r>
            <a:r>
              <a:rPr lang="ru-RU" dirty="0" smtClean="0"/>
              <a:t>шницеля рубленного с </a:t>
            </a:r>
            <a:r>
              <a:rPr lang="ru-RU" dirty="0" smtClean="0"/>
              <a:t>гарниром»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86050" y="3786190"/>
            <a:ext cx="4986350" cy="129810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Рисунок 4" descr="Фото039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66" y="2143116"/>
            <a:ext cx="5929354" cy="444701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Смачиваем в </a:t>
            </a:r>
            <a:r>
              <a:rPr lang="ru-RU" dirty="0" err="1" smtClean="0"/>
              <a:t>льезоне</a:t>
            </a:r>
            <a:endParaRPr lang="ru-RU" dirty="0"/>
          </a:p>
        </p:txBody>
      </p:sp>
      <p:pic>
        <p:nvPicPr>
          <p:cNvPr id="4" name="Содержимое 3" descr="Фото040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18" y="2071678"/>
            <a:ext cx="5818214" cy="4363661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Панируем в панировочных сухарях</a:t>
            </a:r>
            <a:endParaRPr lang="ru-RU" dirty="0"/>
          </a:p>
        </p:txBody>
      </p:sp>
      <p:pic>
        <p:nvPicPr>
          <p:cNvPr id="4" name="Содержимое 3" descr="Фото040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2" y="2000240"/>
            <a:ext cx="5961090" cy="447081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Обжариваем до золотистой корочки</a:t>
            </a:r>
            <a:endParaRPr lang="ru-RU" dirty="0"/>
          </a:p>
        </p:txBody>
      </p:sp>
      <p:pic>
        <p:nvPicPr>
          <p:cNvPr id="4" name="Содержимое 3" descr="Фото040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20795588">
            <a:off x="319522" y="1817965"/>
            <a:ext cx="4357718" cy="3268289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 descr="Фото040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745787">
            <a:off x="4357317" y="3210009"/>
            <a:ext cx="4445003" cy="333375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Приготовление гарнира</a:t>
            </a:r>
            <a:endParaRPr lang="ru-RU" dirty="0"/>
          </a:p>
        </p:txBody>
      </p:sp>
      <p:pic>
        <p:nvPicPr>
          <p:cNvPr id="4" name="Содержимое 3" descr="Фото038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2143116"/>
            <a:ext cx="3903152" cy="292736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 descr="Фото041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9124" y="2285992"/>
            <a:ext cx="4064000" cy="30480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TextBox 7"/>
          <p:cNvSpPr txBox="1"/>
          <p:nvPr/>
        </p:nvSpPr>
        <p:spPr>
          <a:xfrm>
            <a:off x="285720" y="5000636"/>
            <a:ext cx="40005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Помидоры обжариваем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14810" y="5357826"/>
            <a:ext cx="42148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Картофель жаренный во фритюре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Фото041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794" y="1857364"/>
            <a:ext cx="5746776" cy="431008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1643042" y="571480"/>
            <a:ext cx="62151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C00000"/>
                </a:solidFill>
              </a:rPr>
              <a:t>Приятного аппетита</a:t>
            </a:r>
            <a:endParaRPr lang="ru-RU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8151596" cy="1143008"/>
          </a:xfrm>
        </p:spPr>
        <p:txBody>
          <a:bodyPr>
            <a:normAutofit/>
          </a:bodyPr>
          <a:lstStyle/>
          <a:p>
            <a:r>
              <a:rPr lang="ru-RU" dirty="0" smtClean="0"/>
              <a:t>Рецептура: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1571612"/>
            <a:ext cx="6629424" cy="351268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На  кг .рубленной  массы</a:t>
            </a:r>
          </a:p>
          <a:p>
            <a:r>
              <a:rPr lang="ru-RU" dirty="0" smtClean="0"/>
              <a:t>800 гр. </a:t>
            </a:r>
            <a:r>
              <a:rPr lang="ru-RU" dirty="0" smtClean="0"/>
              <a:t>м</a:t>
            </a:r>
            <a:r>
              <a:rPr lang="ru-RU" dirty="0" smtClean="0"/>
              <a:t>яса свинины;</a:t>
            </a:r>
          </a:p>
          <a:p>
            <a:r>
              <a:rPr lang="ru-RU" dirty="0" smtClean="0"/>
              <a:t>120 гр.шпика;</a:t>
            </a:r>
          </a:p>
          <a:p>
            <a:r>
              <a:rPr lang="ru-RU" dirty="0" smtClean="0"/>
              <a:t>70 мл. </a:t>
            </a:r>
            <a:r>
              <a:rPr lang="ru-RU" smtClean="0"/>
              <a:t>воды </a:t>
            </a:r>
            <a:r>
              <a:rPr lang="ru-RU" dirty="0" smtClean="0"/>
              <a:t>или молока</a:t>
            </a:r>
          </a:p>
          <a:p>
            <a:r>
              <a:rPr lang="ru-RU" dirty="0" smtClean="0"/>
              <a:t>Масса п./ф. 103 гр.</a:t>
            </a:r>
          </a:p>
          <a:p>
            <a:r>
              <a:rPr lang="ru-RU" dirty="0" smtClean="0"/>
              <a:t>Гарнир 150 гр.</a:t>
            </a:r>
          </a:p>
          <a:p>
            <a:r>
              <a:rPr lang="ru-RU" dirty="0" smtClean="0"/>
              <a:t>Выход порции 225 гр.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Приготовление рубленной массы</a:t>
            </a:r>
            <a:endParaRPr lang="ru-RU" sz="36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Рисунок 6" descr="Фото0387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852" b="1852"/>
          <a:stretch>
            <a:fillRect/>
          </a:stretch>
        </p:blipFill>
        <p:spPr>
          <a:xfrm rot="4888554">
            <a:off x="-104938" y="2082005"/>
            <a:ext cx="4642166" cy="335267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TextBox 7"/>
          <p:cNvSpPr txBox="1"/>
          <p:nvPr/>
        </p:nvSpPr>
        <p:spPr>
          <a:xfrm>
            <a:off x="500034" y="6286520"/>
            <a:ext cx="4071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Измельчение мяса</a:t>
            </a:r>
            <a:endParaRPr lang="ru-RU" sz="3600" b="1" dirty="0">
              <a:solidFill>
                <a:srgbClr val="C00000"/>
              </a:solidFill>
            </a:endParaRPr>
          </a:p>
        </p:txBody>
      </p:sp>
      <p:pic>
        <p:nvPicPr>
          <p:cNvPr id="9" name="Рисунок 8" descr="Фото039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7686" y="1779951"/>
            <a:ext cx="4357718" cy="3268289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0" name="TextBox 9"/>
          <p:cNvSpPr txBox="1"/>
          <p:nvPr/>
        </p:nvSpPr>
        <p:spPr>
          <a:xfrm>
            <a:off x="4500562" y="5357826"/>
            <a:ext cx="40719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Нарезание свиного шпика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Соединение рубленного мяса со шпиком</a:t>
            </a:r>
            <a:endParaRPr lang="ru-RU" sz="2800" dirty="0"/>
          </a:p>
        </p:txBody>
      </p:sp>
      <p:pic>
        <p:nvPicPr>
          <p:cNvPr id="5" name="Рисунок 4" descr="Фото0394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852" b="1852"/>
          <a:stretch>
            <a:fillRect/>
          </a:stretch>
        </p:blipFill>
        <p:spPr>
          <a:xfrm>
            <a:off x="1643042" y="1857364"/>
            <a:ext cx="6044731" cy="4365639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Добавление воды в рубленную массу со шпиком</a:t>
            </a:r>
            <a:endParaRPr lang="ru-RU" dirty="0"/>
          </a:p>
        </p:txBody>
      </p:sp>
      <p:pic>
        <p:nvPicPr>
          <p:cNvPr id="4" name="Содержимое 3" descr="Фото039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18" y="1785926"/>
            <a:ext cx="5961090" cy="447081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Массу тщательно выбиваем</a:t>
            </a:r>
            <a:endParaRPr lang="ru-RU" dirty="0"/>
          </a:p>
        </p:txBody>
      </p:sp>
      <p:pic>
        <p:nvPicPr>
          <p:cNvPr id="4" name="Содержимое 3" descr="Фото039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2" y="1643050"/>
            <a:ext cx="6389718" cy="4792289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Добавляем специи в рубленную массу</a:t>
            </a:r>
            <a:endParaRPr lang="ru-RU" dirty="0"/>
          </a:p>
        </p:txBody>
      </p:sp>
      <p:pic>
        <p:nvPicPr>
          <p:cNvPr id="4" name="Содержимое 3" descr="Фото04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1670" y="1928802"/>
            <a:ext cx="5889652" cy="4417239"/>
          </a:xfrm>
          <a:ln w="38100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Деление на порционные куски</a:t>
            </a:r>
            <a:endParaRPr lang="ru-RU" dirty="0"/>
          </a:p>
        </p:txBody>
      </p:sp>
      <p:pic>
        <p:nvPicPr>
          <p:cNvPr id="4" name="Содержимое 3" descr="Фото040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56" y="1857364"/>
            <a:ext cx="5675338" cy="4256504"/>
          </a:xfrm>
          <a:ln w="38100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Придаем плоско - овальную форму</a:t>
            </a:r>
            <a:endParaRPr lang="ru-RU" dirty="0"/>
          </a:p>
        </p:txBody>
      </p:sp>
      <p:pic>
        <p:nvPicPr>
          <p:cNvPr id="4" name="Содержимое 3" descr="Фото040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21029651">
            <a:off x="509503" y="1814829"/>
            <a:ext cx="4064000" cy="30480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 descr="Фото040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593739">
            <a:off x="4726683" y="3288495"/>
            <a:ext cx="4064000" cy="30480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43</TotalTime>
  <Words>99</Words>
  <PresentationFormat>Экран (4:3)</PresentationFormat>
  <Paragraphs>25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Апекс</vt:lpstr>
      <vt:lpstr>Приготовление: « шницеля рубленного с гарниром»</vt:lpstr>
      <vt:lpstr>Рецептура:</vt:lpstr>
      <vt:lpstr>Приготовление рубленной массы</vt:lpstr>
      <vt:lpstr>Соединение рубленного мяса со шпиком</vt:lpstr>
      <vt:lpstr>Добавление воды в рубленную массу со шпиком</vt:lpstr>
      <vt:lpstr>Массу тщательно выбиваем</vt:lpstr>
      <vt:lpstr>Добавляем специи в рубленную массу</vt:lpstr>
      <vt:lpstr>Деление на порционные куски</vt:lpstr>
      <vt:lpstr>Придаем плоско - овальную форму</vt:lpstr>
      <vt:lpstr>Смачиваем в льезоне</vt:lpstr>
      <vt:lpstr>Панируем в панировочных сухарях</vt:lpstr>
      <vt:lpstr>Обжариваем до золотистой корочки</vt:lpstr>
      <vt:lpstr>Приготовление гарнира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Приготовление шницеля рубленного с гарниром</dc:title>
  <dc:creator>user</dc:creator>
  <cp:lastModifiedBy>тамара</cp:lastModifiedBy>
  <cp:revision>7</cp:revision>
  <dcterms:created xsi:type="dcterms:W3CDTF">2012-09-12T10:05:19Z</dcterms:created>
  <dcterms:modified xsi:type="dcterms:W3CDTF">2012-09-13T08:41:44Z</dcterms:modified>
</cp:coreProperties>
</file>