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7C0FD-4086-40F3-8A59-5EDE73D34D09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2AF51-A9FE-404C-9786-18E32B9A0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143932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Приготовление: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smtClean="0"/>
              <a:t> </a:t>
            </a:r>
            <a:r>
              <a:rPr lang="ru-RU" dirty="0" smtClean="0"/>
              <a:t>шницеля рубленного с </a:t>
            </a:r>
            <a:r>
              <a:rPr lang="ru-RU" dirty="0" smtClean="0"/>
              <a:t>гарниром»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3786190"/>
            <a:ext cx="4986350" cy="12981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Фото03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143116"/>
            <a:ext cx="5929354" cy="44470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Смачиваем в </a:t>
            </a:r>
            <a:r>
              <a:rPr lang="ru-RU" dirty="0" err="1" smtClean="0"/>
              <a:t>льезоне</a:t>
            </a:r>
            <a:endParaRPr lang="ru-RU" dirty="0"/>
          </a:p>
        </p:txBody>
      </p:sp>
      <p:pic>
        <p:nvPicPr>
          <p:cNvPr id="4" name="Содержимое 3" descr="Фото04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071678"/>
            <a:ext cx="5818214" cy="43636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Панируем в панировочных сухарях</a:t>
            </a:r>
            <a:endParaRPr lang="ru-RU" dirty="0"/>
          </a:p>
        </p:txBody>
      </p:sp>
      <p:pic>
        <p:nvPicPr>
          <p:cNvPr id="4" name="Содержимое 3" descr="Фото04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000240"/>
            <a:ext cx="5961090" cy="44708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Обжариваем до золотистой корочки</a:t>
            </a:r>
            <a:endParaRPr lang="ru-RU" dirty="0"/>
          </a:p>
        </p:txBody>
      </p:sp>
      <p:pic>
        <p:nvPicPr>
          <p:cNvPr id="4" name="Содержимое 3" descr="Фото04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795588">
            <a:off x="319522" y="1817965"/>
            <a:ext cx="4357718" cy="32682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Фото04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45787">
            <a:off x="4357317" y="3210009"/>
            <a:ext cx="4445003" cy="33337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Приготовление гарнира</a:t>
            </a:r>
            <a:endParaRPr lang="ru-RU" dirty="0"/>
          </a:p>
        </p:txBody>
      </p:sp>
      <p:pic>
        <p:nvPicPr>
          <p:cNvPr id="4" name="Содержимое 3" descr="Фото038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3116"/>
            <a:ext cx="3903152" cy="29273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Фото04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285992"/>
            <a:ext cx="4064000" cy="304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85720" y="5000636"/>
            <a:ext cx="4000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Помидоры обжариваем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5357826"/>
            <a:ext cx="4214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Картофель жаренный во фритюре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то04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857364"/>
            <a:ext cx="5746776" cy="4310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643042" y="57148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Приятного аппетита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151596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Рецептура: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571612"/>
            <a:ext cx="6629424" cy="351268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 кг .рубленной  массы</a:t>
            </a:r>
          </a:p>
          <a:p>
            <a:r>
              <a:rPr lang="ru-RU" dirty="0" smtClean="0"/>
              <a:t>800 гр. </a:t>
            </a:r>
            <a:r>
              <a:rPr lang="ru-RU" dirty="0" smtClean="0"/>
              <a:t>м</a:t>
            </a:r>
            <a:r>
              <a:rPr lang="ru-RU" dirty="0" smtClean="0"/>
              <a:t>яса свинины;</a:t>
            </a:r>
          </a:p>
          <a:p>
            <a:r>
              <a:rPr lang="ru-RU" dirty="0" smtClean="0"/>
              <a:t>120 гр.шпика;</a:t>
            </a:r>
          </a:p>
          <a:p>
            <a:r>
              <a:rPr lang="ru-RU" dirty="0" smtClean="0"/>
              <a:t>70 мл. </a:t>
            </a:r>
            <a:r>
              <a:rPr lang="ru-RU" smtClean="0"/>
              <a:t>воды </a:t>
            </a:r>
            <a:r>
              <a:rPr lang="ru-RU" dirty="0" smtClean="0"/>
              <a:t>или молока</a:t>
            </a:r>
          </a:p>
          <a:p>
            <a:r>
              <a:rPr lang="ru-RU" dirty="0" smtClean="0"/>
              <a:t>Масса п./ф. 103 гр.</a:t>
            </a:r>
          </a:p>
          <a:p>
            <a:r>
              <a:rPr lang="ru-RU" dirty="0" smtClean="0"/>
              <a:t>Гарнир 150 гр.</a:t>
            </a:r>
          </a:p>
          <a:p>
            <a:r>
              <a:rPr lang="ru-RU" dirty="0" smtClean="0"/>
              <a:t>Выход порции 225 гр.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Приготовление рубленной массы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Фото038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52" b="1852"/>
          <a:stretch>
            <a:fillRect/>
          </a:stretch>
        </p:blipFill>
        <p:spPr>
          <a:xfrm rot="4888554">
            <a:off x="-104938" y="2082005"/>
            <a:ext cx="4642166" cy="33526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00034" y="628652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Измельчение мяса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Фото039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779951"/>
            <a:ext cx="4357718" cy="32682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4500562" y="5357826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Нарезание свиного шпика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Соединение рубленного мяса со шпиком</a:t>
            </a:r>
            <a:endParaRPr lang="ru-RU" sz="2800" dirty="0"/>
          </a:p>
        </p:txBody>
      </p:sp>
      <p:pic>
        <p:nvPicPr>
          <p:cNvPr id="5" name="Рисунок 4" descr="Фото039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52" b="1852"/>
          <a:stretch>
            <a:fillRect/>
          </a:stretch>
        </p:blipFill>
        <p:spPr>
          <a:xfrm>
            <a:off x="1643042" y="1857364"/>
            <a:ext cx="6044731" cy="436563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Добавление воды в рубленную массу со шпиком</a:t>
            </a:r>
            <a:endParaRPr lang="ru-RU" dirty="0"/>
          </a:p>
        </p:txBody>
      </p:sp>
      <p:pic>
        <p:nvPicPr>
          <p:cNvPr id="4" name="Содержимое 3" descr="Фото03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85926"/>
            <a:ext cx="5961090" cy="44708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Массу тщательно выбиваем</a:t>
            </a:r>
            <a:endParaRPr lang="ru-RU" dirty="0"/>
          </a:p>
        </p:txBody>
      </p:sp>
      <p:pic>
        <p:nvPicPr>
          <p:cNvPr id="4" name="Содержимое 3" descr="Фото039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643050"/>
            <a:ext cx="6389718" cy="479228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Добавляем специи в рубленную массу</a:t>
            </a:r>
            <a:endParaRPr lang="ru-RU" dirty="0"/>
          </a:p>
        </p:txBody>
      </p:sp>
      <p:pic>
        <p:nvPicPr>
          <p:cNvPr id="4" name="Содержимое 3" descr="Фото04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928802"/>
            <a:ext cx="5889652" cy="4417239"/>
          </a:xfr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Деление на порционные куски</a:t>
            </a:r>
            <a:endParaRPr lang="ru-RU" dirty="0"/>
          </a:p>
        </p:txBody>
      </p:sp>
      <p:pic>
        <p:nvPicPr>
          <p:cNvPr id="4" name="Содержимое 3" descr="Фото04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857364"/>
            <a:ext cx="5675338" cy="4256504"/>
          </a:xfr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Придаем плоско - овальную форму</a:t>
            </a:r>
            <a:endParaRPr lang="ru-RU" dirty="0"/>
          </a:p>
        </p:txBody>
      </p:sp>
      <p:pic>
        <p:nvPicPr>
          <p:cNvPr id="4" name="Содержимое 3" descr="Фото04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029651">
            <a:off x="509503" y="1814829"/>
            <a:ext cx="4064000" cy="304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Фото04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93739">
            <a:off x="4726683" y="3288495"/>
            <a:ext cx="4064000" cy="304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99</Words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Приготовление: « шницеля рубленного с гарниром»</vt:lpstr>
      <vt:lpstr>Рецептура:</vt:lpstr>
      <vt:lpstr>Приготовление рубленной массы</vt:lpstr>
      <vt:lpstr>Соединение рубленного мяса со шпиком</vt:lpstr>
      <vt:lpstr>Добавление воды в рубленную массу со шпиком</vt:lpstr>
      <vt:lpstr>Массу тщательно выбиваем</vt:lpstr>
      <vt:lpstr>Добавляем специи в рубленную массу</vt:lpstr>
      <vt:lpstr>Деление на порционные куски</vt:lpstr>
      <vt:lpstr>Придаем плоско - овальную форму</vt:lpstr>
      <vt:lpstr>Смачиваем в льезоне</vt:lpstr>
      <vt:lpstr>Панируем в панировочных сухарях</vt:lpstr>
      <vt:lpstr>Обжариваем до золотистой корочки</vt:lpstr>
      <vt:lpstr>Приготовление гарнира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Приготовление шницеля рубленного с гарниром</dc:title>
  <dc:creator>user</dc:creator>
  <cp:lastModifiedBy>тамара</cp:lastModifiedBy>
  <cp:revision>7</cp:revision>
  <dcterms:created xsi:type="dcterms:W3CDTF">2012-09-12T10:05:19Z</dcterms:created>
  <dcterms:modified xsi:type="dcterms:W3CDTF">2012-09-13T08:41:44Z</dcterms:modified>
</cp:coreProperties>
</file>