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0" d="100"/>
          <a:sy n="40" d="100"/>
        </p:scale>
        <p:origin x="-72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350E8-1BD6-44AF-B32F-D30967747AA6}" type="datetimeFigureOut">
              <a:rPr lang="ru-RU" smtClean="0"/>
              <a:pPr/>
              <a:t>04.03.2012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D671E-8E79-48D4-AA29-81A655F6278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350E8-1BD6-44AF-B32F-D30967747AA6}" type="datetimeFigureOut">
              <a:rPr lang="ru-RU" smtClean="0"/>
              <a:pPr/>
              <a:t>04.03.2012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D671E-8E79-48D4-AA29-81A655F627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350E8-1BD6-44AF-B32F-D30967747AA6}" type="datetimeFigureOut">
              <a:rPr lang="ru-RU" smtClean="0"/>
              <a:pPr/>
              <a:t>04.03.2012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D671E-8E79-48D4-AA29-81A655F627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350E8-1BD6-44AF-B32F-D30967747AA6}" type="datetimeFigureOut">
              <a:rPr lang="ru-RU" smtClean="0"/>
              <a:pPr/>
              <a:t>04.03.2012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D671E-8E79-48D4-AA29-81A655F627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350E8-1BD6-44AF-B32F-D30967747AA6}" type="datetimeFigureOut">
              <a:rPr lang="ru-RU" smtClean="0"/>
              <a:pPr/>
              <a:t>04.03.2012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8FD671E-8E79-48D4-AA29-81A655F627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350E8-1BD6-44AF-B32F-D30967747AA6}" type="datetimeFigureOut">
              <a:rPr lang="ru-RU" smtClean="0"/>
              <a:pPr/>
              <a:t>04.03.2012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D671E-8E79-48D4-AA29-81A655F627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350E8-1BD6-44AF-B32F-D30967747AA6}" type="datetimeFigureOut">
              <a:rPr lang="ru-RU" smtClean="0"/>
              <a:pPr/>
              <a:t>04.03.2012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D671E-8E79-48D4-AA29-81A655F627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350E8-1BD6-44AF-B32F-D30967747AA6}" type="datetimeFigureOut">
              <a:rPr lang="ru-RU" smtClean="0"/>
              <a:pPr/>
              <a:t>04.03.2012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D671E-8E79-48D4-AA29-81A655F627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350E8-1BD6-44AF-B32F-D30967747AA6}" type="datetimeFigureOut">
              <a:rPr lang="ru-RU" smtClean="0"/>
              <a:pPr/>
              <a:t>04.03.2012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D671E-8E79-48D4-AA29-81A655F627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350E8-1BD6-44AF-B32F-D30967747AA6}" type="datetimeFigureOut">
              <a:rPr lang="ru-RU" smtClean="0"/>
              <a:pPr/>
              <a:t>04.03.2012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D671E-8E79-48D4-AA29-81A655F627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350E8-1BD6-44AF-B32F-D30967747AA6}" type="datetimeFigureOut">
              <a:rPr lang="ru-RU" smtClean="0"/>
              <a:pPr/>
              <a:t>04.03.2012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D671E-8E79-48D4-AA29-81A655F627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0C350E8-1BD6-44AF-B32F-D30967747AA6}" type="datetimeFigureOut">
              <a:rPr lang="ru-RU" smtClean="0"/>
              <a:pPr/>
              <a:t>04.03.2012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8FD671E-8E79-48D4-AA29-81A655F6278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Отварная рыба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В виде рулета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9. В измельченную массу добавляем специй и немного </a:t>
            </a:r>
            <a:r>
              <a:rPr lang="ru-RU" dirty="0" err="1" smtClean="0"/>
              <a:t>растопленого</a:t>
            </a:r>
            <a:r>
              <a:rPr lang="ru-RU" dirty="0" smtClean="0"/>
              <a:t> сливочного масла.</a:t>
            </a:r>
            <a:endParaRPr lang="ru-RU" dirty="0"/>
          </a:p>
        </p:txBody>
      </p:sp>
      <p:pic>
        <p:nvPicPr>
          <p:cNvPr id="9218" name="Picture 2" descr="D:\документы\отварная рыба\DSC009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000372"/>
            <a:ext cx="3929090" cy="33575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219" name="Picture 3" descr="D:\документы\отварная рыба\DSC009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3000372"/>
            <a:ext cx="4429124" cy="33218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10. Полученную массу насыщаем кислородом.</a:t>
            </a:r>
            <a:endParaRPr lang="ru-RU" dirty="0"/>
          </a:p>
        </p:txBody>
      </p:sp>
      <p:pic>
        <p:nvPicPr>
          <p:cNvPr id="10242" name="Picture 2" descr="D:\документы\отварная рыба\DSC0093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2983" y="1600200"/>
            <a:ext cx="6278033" cy="47085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25668"/>
          </a:xfrm>
        </p:spPr>
        <p:txBody>
          <a:bodyPr>
            <a:normAutofit/>
          </a:bodyPr>
          <a:lstStyle/>
          <a:p>
            <a:r>
              <a:rPr lang="ru-RU" dirty="0" smtClean="0"/>
              <a:t>11. Выкладываем массу в виде прямоугольника, на пищевую пленку.</a:t>
            </a:r>
            <a:endParaRPr lang="ru-RU" dirty="0"/>
          </a:p>
        </p:txBody>
      </p:sp>
      <p:pic>
        <p:nvPicPr>
          <p:cNvPr id="11266" name="Picture 2" descr="D:\документы\отварная рыба\DSC009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2643182"/>
            <a:ext cx="6278033" cy="406558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12. Выкладываем начинку слоями.</a:t>
            </a:r>
            <a:endParaRPr lang="ru-RU" dirty="0"/>
          </a:p>
        </p:txBody>
      </p:sp>
      <p:pic>
        <p:nvPicPr>
          <p:cNvPr id="12290" name="Picture 2" descr="D:\документы\отварная рыба\DSC0093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397362"/>
            <a:ext cx="3214710" cy="24110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291" name="Picture 3" descr="D:\документы\отварная рыба\DSC009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1357298"/>
            <a:ext cx="3357586" cy="25181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292" name="Picture 4" descr="D:\документы\отварная рыба\DSC009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4546" y="3804024"/>
            <a:ext cx="4071966" cy="30539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13. С помощью пищевой пленки, сворачиваем в виде рулета.</a:t>
            </a:r>
            <a:endParaRPr lang="ru-RU" dirty="0"/>
          </a:p>
        </p:txBody>
      </p:sp>
      <p:pic>
        <p:nvPicPr>
          <p:cNvPr id="13314" name="Picture 2" descr="D:\документы\отварная рыба\DSC009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2983" y="1600200"/>
            <a:ext cx="6278033" cy="4708525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68478"/>
          </a:xfrm>
        </p:spPr>
        <p:txBody>
          <a:bodyPr>
            <a:normAutofit/>
          </a:bodyPr>
          <a:lstStyle/>
          <a:p>
            <a:r>
              <a:rPr lang="ru-RU" dirty="0" smtClean="0"/>
              <a:t>14. Полученный рулет сворачиваем в кожу рыбы.</a:t>
            </a:r>
            <a:endParaRPr lang="ru-RU" dirty="0"/>
          </a:p>
        </p:txBody>
      </p:sp>
      <p:pic>
        <p:nvPicPr>
          <p:cNvPr id="14338" name="Picture 2" descr="D:\документы\отварная рыба\DSC0094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7" y="1857364"/>
            <a:ext cx="3524275" cy="264320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4339" name="Picture 3" descr="D:\документы\отварная рыба\DSC009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1857364"/>
            <a:ext cx="3643338" cy="273250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4340" name="Picture 4" descr="D:\документы\отварная рыба\DSC009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74" y="4018363"/>
            <a:ext cx="3786182" cy="283963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82924"/>
          </a:xfrm>
        </p:spPr>
        <p:txBody>
          <a:bodyPr>
            <a:normAutofit/>
          </a:bodyPr>
          <a:lstStyle/>
          <a:p>
            <a:r>
              <a:rPr lang="ru-RU" dirty="0" smtClean="0"/>
              <a:t>15. Полученный рулет сворачиваем в пищевую пленку и завязываем с двух сторон ниткой.</a:t>
            </a:r>
            <a:endParaRPr lang="ru-RU" dirty="0"/>
          </a:p>
        </p:txBody>
      </p:sp>
      <p:pic>
        <p:nvPicPr>
          <p:cNvPr id="15362" name="Picture 2" descr="D:\документы\отварная рыба\DSC0094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3214688"/>
            <a:ext cx="5072098" cy="30940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16. Рулет закладываем в кипящий бульон и варим 15 минут.</a:t>
            </a:r>
            <a:endParaRPr lang="ru-RU" dirty="0"/>
          </a:p>
        </p:txBody>
      </p:sp>
      <p:pic>
        <p:nvPicPr>
          <p:cNvPr id="4" name="Picture 2" descr="D:\документы\отварная рыба\DSC0094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643050"/>
            <a:ext cx="3268129" cy="245109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410" name="Picture 2" descr="D:\документы\отварная рыба\DSC009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2857496"/>
            <a:ext cx="5072066" cy="38040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17. У готового рулета удаляем пищевую пленку.</a:t>
            </a:r>
            <a:endParaRPr lang="ru-RU" dirty="0"/>
          </a:p>
        </p:txBody>
      </p:sp>
      <p:pic>
        <p:nvPicPr>
          <p:cNvPr id="18434" name="Picture 2" descr="D:\документы\отварная рыба\DSC0095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928802"/>
            <a:ext cx="5710785" cy="428308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18. Отпускаем со сложным гарниром.</a:t>
            </a:r>
            <a:endParaRPr lang="ru-RU" dirty="0"/>
          </a:p>
        </p:txBody>
      </p:sp>
      <p:pic>
        <p:nvPicPr>
          <p:cNvPr id="16388" name="Picture 4" descr="D:\документы\отварная рыба\DSC0095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2983" y="1600200"/>
            <a:ext cx="6278033" cy="4708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1. Подготавливаем продукты</a:t>
            </a:r>
            <a:endParaRPr lang="ru-RU" dirty="0"/>
          </a:p>
        </p:txBody>
      </p:sp>
      <p:pic>
        <p:nvPicPr>
          <p:cNvPr id="1026" name="Picture 2" descr="D:\документы\отварная рыба\DSC009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6838" y="1428736"/>
            <a:ext cx="6762797" cy="50720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2. Делаем надрез у хребта.</a:t>
            </a:r>
            <a:endParaRPr lang="ru-RU" dirty="0"/>
          </a:p>
        </p:txBody>
      </p:sp>
      <p:pic>
        <p:nvPicPr>
          <p:cNvPr id="2050" name="Picture 2" descr="D:\документы\отварная рыба\DSC009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1587" y="1357298"/>
            <a:ext cx="6953298" cy="52149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3. Пластуем рыбу.</a:t>
            </a:r>
            <a:endParaRPr lang="ru-RU" dirty="0"/>
          </a:p>
        </p:txBody>
      </p:sp>
      <p:pic>
        <p:nvPicPr>
          <p:cNvPr id="3074" name="Picture 2" descr="D:\документы\отварная рыба\DSC009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357298"/>
            <a:ext cx="7106223" cy="532966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4. Отделяем филе от кожи</a:t>
            </a:r>
            <a:endParaRPr lang="ru-RU" dirty="0"/>
          </a:p>
        </p:txBody>
      </p:sp>
      <p:pic>
        <p:nvPicPr>
          <p:cNvPr id="4098" name="Picture 2" descr="D:\документы\отварная рыба\DSC009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428736"/>
            <a:ext cx="6725221" cy="504391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5. Удаляем у филе кости.</a:t>
            </a:r>
            <a:endParaRPr lang="ru-RU" dirty="0"/>
          </a:p>
        </p:txBody>
      </p:sp>
      <p:pic>
        <p:nvPicPr>
          <p:cNvPr id="5122" name="Picture 2" descr="D:\документы\отварная рыба\DSC009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489852"/>
            <a:ext cx="6786609" cy="508995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6. Филе  рыбы измельчаем на мясорубке.</a:t>
            </a:r>
            <a:endParaRPr lang="ru-RU" dirty="0"/>
          </a:p>
        </p:txBody>
      </p:sp>
      <p:pic>
        <p:nvPicPr>
          <p:cNvPr id="6147" name="Picture 3" descr="D:\документы\отварная рыба\DSC009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500174"/>
            <a:ext cx="5500726" cy="535782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7. Варим бульон.</a:t>
            </a:r>
            <a:endParaRPr lang="ru-RU" dirty="0"/>
          </a:p>
        </p:txBody>
      </p:sp>
      <p:pic>
        <p:nvPicPr>
          <p:cNvPr id="7170" name="Picture 2" descr="D:\документы\отварная рыба\DSC009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2983" y="1600200"/>
            <a:ext cx="6278033" cy="47085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" name="Picture 2" descr="D:\документы\отварная рыба\DSC009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571612"/>
            <a:ext cx="6278033" cy="47085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8. Подготовленный картофель, для гарнира отвариваем.</a:t>
            </a:r>
            <a:endParaRPr lang="ru-RU" dirty="0"/>
          </a:p>
        </p:txBody>
      </p:sp>
      <p:pic>
        <p:nvPicPr>
          <p:cNvPr id="8194" name="Picture 2" descr="D:\документы\отварная рыба\DSC009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571744"/>
            <a:ext cx="4030134" cy="3022601"/>
          </a:xfrm>
          <a:prstGeom prst="rect">
            <a:avLst/>
          </a:prstGeom>
          <a:noFill/>
        </p:spPr>
      </p:pic>
      <p:pic>
        <p:nvPicPr>
          <p:cNvPr id="8195" name="Picture 3" descr="D:\документы\отварная рыба\DSC009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09962" y="1643050"/>
            <a:ext cx="5334037" cy="4000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89</TotalTime>
  <Words>158</Words>
  <Application>Microsoft Office PowerPoint</Application>
  <PresentationFormat>Экран (4:3)</PresentationFormat>
  <Paragraphs>20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Апекс</vt:lpstr>
      <vt:lpstr>Отварная рыба</vt:lpstr>
      <vt:lpstr>1. Подготавливаем продукты</vt:lpstr>
      <vt:lpstr>2. Делаем надрез у хребта.</vt:lpstr>
      <vt:lpstr>3. Пластуем рыбу.</vt:lpstr>
      <vt:lpstr>4. Отделяем филе от кожи</vt:lpstr>
      <vt:lpstr>5. Удаляем у филе кости.</vt:lpstr>
      <vt:lpstr>6. Филе  рыбы измельчаем на мясорубке.</vt:lpstr>
      <vt:lpstr>7. Варим бульон.</vt:lpstr>
      <vt:lpstr>8. Подготовленный картофель, для гарнира отвариваем.</vt:lpstr>
      <vt:lpstr>9. В измельченную массу добавляем специй и немного растопленого сливочного масла.</vt:lpstr>
      <vt:lpstr>10. Полученную массу насыщаем кислородом.</vt:lpstr>
      <vt:lpstr>11. Выкладываем массу в виде прямоугольника, на пищевую пленку.</vt:lpstr>
      <vt:lpstr>12. Выкладываем начинку слоями.</vt:lpstr>
      <vt:lpstr>13. С помощью пищевой пленки, сворачиваем в виде рулета.</vt:lpstr>
      <vt:lpstr>14. Полученный рулет сворачиваем в кожу рыбы.</vt:lpstr>
      <vt:lpstr>15. Полученный рулет сворачиваем в пищевую пленку и завязываем с двух сторон ниткой.</vt:lpstr>
      <vt:lpstr>16. Рулет закладываем в кипящий бульон и варим 15 минут.</vt:lpstr>
      <vt:lpstr>17. У готового рулета удаляем пищевую пленку.</vt:lpstr>
      <vt:lpstr>18. Отпускаем со сложным гарниром.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Отварная рыба</dc:title>
  <dc:creator>Анна</dc:creator>
  <cp:lastModifiedBy>User</cp:lastModifiedBy>
  <cp:revision>9</cp:revision>
  <dcterms:created xsi:type="dcterms:W3CDTF">2012-02-29T15:57:39Z</dcterms:created>
  <dcterms:modified xsi:type="dcterms:W3CDTF">2012-03-04T05:54:05Z</dcterms:modified>
</cp:coreProperties>
</file>