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2CABCC-2E94-425C-A53C-6F5B9CFB0B8A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9BEC9F-1382-4176-8EF4-23AB5E16AF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Рулет картофельный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Приготовление и отпуск.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3) Измельчаем яйца в виде мелких кубиков.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ВСЕ КАРТИНКИ\фотки\блюда\рулет картофельный\DSC003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14776" cy="2543180"/>
          </a:xfrm>
          <a:prstGeom prst="rect">
            <a:avLst/>
          </a:prstGeom>
          <a:noFill/>
        </p:spPr>
      </p:pic>
      <p:pic>
        <p:nvPicPr>
          <p:cNvPr id="9219" name="Picture 3" descr="D:\ВСЕ КАРТИНКИ\фотки\блюда\рулет картофельный\DSC00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643338" cy="2643206"/>
          </a:xfrm>
          <a:prstGeom prst="rect">
            <a:avLst/>
          </a:prstGeom>
          <a:noFill/>
        </p:spPr>
      </p:pic>
      <p:pic>
        <p:nvPicPr>
          <p:cNvPr id="9220" name="Picture 4" descr="D:\ВСЕ КАРТИНКИ\фотки\блюда\рулет картофельный\DSC0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95752"/>
            <a:ext cx="4286280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4) Лук добавляем в яйца и тщательно перемешиваем.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ВСЕ КАРТИНКИ\фотки\блюда\рулет картофельный\DSC003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3"/>
            <a:ext cx="3786213" cy="2643206"/>
          </a:xfrm>
          <a:prstGeom prst="rect">
            <a:avLst/>
          </a:prstGeom>
          <a:noFill/>
        </p:spPr>
      </p:pic>
      <p:pic>
        <p:nvPicPr>
          <p:cNvPr id="10243" name="Picture 3" descr="D:\ВСЕ КАРТИНКИ\фотки\блюда\рулет картофельный\DSC0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64000" cy="2571768"/>
          </a:xfrm>
          <a:prstGeom prst="rect">
            <a:avLst/>
          </a:prstGeom>
          <a:noFill/>
        </p:spPr>
      </p:pic>
      <p:pic>
        <p:nvPicPr>
          <p:cNvPr id="10244" name="Picture 4" descr="D:\ВСЕ КАРТИНКИ\фотки\блюда\рулет картофельный\DSC00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4635504" cy="240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7358114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7. На смоченную пищевую пленку, выкладываем картофельную массу и накрываем второй пленкой.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ВСЕ КАРТИНКИ\фотки\блюда\рулет картофельный\DSC003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2857496"/>
            <a:ext cx="6643734" cy="345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8. Раскатываем в виде прямоугольника, затем снимаем верхнюю пленку.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D:\ВСЕ КАРТИНКИ\фотки\блюда\рулет картофельный\DSC003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928802"/>
            <a:ext cx="678235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9. На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 выкладываем ровным слоем фарш.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D:\ВСЕ КАРТИНКИ\фотки\блюда\рулет картофельный\DSC003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00200"/>
            <a:ext cx="700092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10. При помощи пленки сворачиваем в рулет.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ВСЕ КАРТИНКИ\фотки\блюда\рулет картофельный\DSC003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600200"/>
            <a:ext cx="692948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11. Готовый рулет выкладываем швом вниз на смазанный противень.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D:\ВСЕ КАРТИНКИ\фотки\блюда\рулет картофельный\DSC003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12. Готовый рулет формуем в виде свиньи.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D:\ВСЕ КАРТИНКИ\фотки\блюда\рулет картофельный\DSC003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710389" cy="2185990"/>
          </a:xfrm>
          <a:prstGeom prst="rect">
            <a:avLst/>
          </a:prstGeom>
          <a:noFill/>
        </p:spPr>
      </p:pic>
      <p:pic>
        <p:nvPicPr>
          <p:cNvPr id="16387" name="Picture 3" descr="D:\ВСЕ КАРТИНКИ\фотки\блюда\рулет картофельный\DSC00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643206" cy="2214578"/>
          </a:xfrm>
          <a:prstGeom prst="rect">
            <a:avLst/>
          </a:prstGeom>
          <a:noFill/>
        </p:spPr>
      </p:pic>
      <p:pic>
        <p:nvPicPr>
          <p:cNvPr id="16388" name="Picture 4" descr="D:\ВСЕ КАРТИНКИ\фотки\блюда\рулет картофельный\DSC00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635240" cy="2214578"/>
          </a:xfrm>
          <a:prstGeom prst="rect">
            <a:avLst/>
          </a:prstGeom>
          <a:noFill/>
        </p:spPr>
      </p:pic>
      <p:pic>
        <p:nvPicPr>
          <p:cNvPr id="16389" name="Picture 5" descr="D:\ВСЕ КАРТИНКИ\фотки\блюда\рулет картофельный\DSC003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3706810" cy="2833686"/>
          </a:xfrm>
          <a:prstGeom prst="rect">
            <a:avLst/>
          </a:prstGeom>
          <a:noFill/>
        </p:spPr>
      </p:pic>
      <p:pic>
        <p:nvPicPr>
          <p:cNvPr id="16390" name="Picture 6" descr="D:\ВСЕ КАРТИНКИ\фотки\блюда\рулет картофельный\DSC003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857628"/>
            <a:ext cx="42783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13. Готовый 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/</a:t>
            </a:r>
            <a:r>
              <a:rPr lang="ru-RU" dirty="0" err="1" smtClean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rgbClr val="FF0000"/>
                </a:solidFill>
              </a:rPr>
              <a:t> смазываем сметаной или яйцом.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:\ВСЕ КАРТИНКИ\фотки\блюда\рулет картофельный\DSC003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86675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14. Запекаем в жарочном шкафу до образования румяной корочки.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D:\ВСЕ КАРТИНКИ\фотки\блюда\рулет картофельный\DSC00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3929090" cy="4708525"/>
          </a:xfrm>
          <a:prstGeom prst="rect">
            <a:avLst/>
          </a:prstGeom>
          <a:noFill/>
        </p:spPr>
      </p:pic>
      <p:pic>
        <p:nvPicPr>
          <p:cNvPr id="18435" name="Picture 3" descr="D:\ВСЕ КАРТИНКИ\фотки\блюда\рулет картофельный\DSC00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27034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1. Подготавливаем нужные продукты.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ВСЕ КАРТИНКИ\фотки\блюда\рулет картофельный\DSC003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600200"/>
            <a:ext cx="7858180" cy="5114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15. Подаем уложив красиво на тарелку, украсив зеленью и свежими овощами.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D:\ВСЕ КАРТИНКИ\фотки\блюда\рулет картофельный\DSC004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8660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Виды оформления: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D:\ВСЕ КАРТИНКИ\фотки\блюда\рулет картофельный\DSC004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710389" cy="2686056"/>
          </a:xfrm>
          <a:prstGeom prst="rect">
            <a:avLst/>
          </a:prstGeom>
          <a:noFill/>
        </p:spPr>
      </p:pic>
      <p:pic>
        <p:nvPicPr>
          <p:cNvPr id="20483" name="Picture 3" descr="D:\ВСЕ КАРТИНКИ\фотки\блюда\рулет картофельный\DSC00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928958" cy="2714644"/>
          </a:xfrm>
          <a:prstGeom prst="rect">
            <a:avLst/>
          </a:prstGeom>
          <a:noFill/>
        </p:spPr>
      </p:pic>
      <p:pic>
        <p:nvPicPr>
          <p:cNvPr id="20484" name="Picture 4" descr="D:\ВСЕ КАРТИНКИ\фотки\блюда\рулет картофельный\DSC00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182348"/>
            <a:ext cx="4071966" cy="267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2. Отвариваем картофель.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ВСЕ КАРТИНКИ\фотки\блюда\рулет картофельный\DSC00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000923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3. Сливаем воду, картофель просушиваем, протираем.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ВСЕ КАРТИНКИ\фотки\блюда\рулет картофельный\DSC003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00200"/>
            <a:ext cx="707236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4. Охлаждаем, вводим яйцо.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ВСЕ КАРТИНКИ\фотки\блюда\рулет картофельный\DSC003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0092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5. Тщательно перемешиваем, масса должна быть без комков.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ВСЕ КАРТИНКИ\фотки\блюда\рулет картофельный\DSC003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00200"/>
            <a:ext cx="642941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 algn="l"/>
            <a:r>
              <a:rPr lang="ru-RU" dirty="0" smtClean="0">
                <a:solidFill>
                  <a:srgbClr val="FF0000"/>
                </a:solidFill>
              </a:rPr>
              <a:t>6. Приготавливаем фарш. (яйцо с </a:t>
            </a:r>
            <a:r>
              <a:rPr lang="ru-RU" dirty="0" err="1" smtClean="0">
                <a:solidFill>
                  <a:srgbClr val="FF0000"/>
                </a:solidFill>
              </a:rPr>
              <a:t>пассерованным</a:t>
            </a:r>
            <a:r>
              <a:rPr lang="ru-RU" dirty="0" smtClean="0">
                <a:solidFill>
                  <a:srgbClr val="FF0000"/>
                </a:solidFill>
              </a:rPr>
              <a:t> луком).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D:\ВСЕ КАРТИНКИ\фотки\блюда\рулет картофельный\DSC003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 Измельчаем лук, в виде мелких кубиков ( крошки).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ВСЕ КАРТИНКИ\фотки\блюда\рулет картофельный\DSC003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143404" cy="4257692"/>
          </a:xfrm>
          <a:prstGeom prst="rect">
            <a:avLst/>
          </a:prstGeom>
          <a:noFill/>
        </p:spPr>
      </p:pic>
      <p:pic>
        <p:nvPicPr>
          <p:cNvPr id="7171" name="Picture 3" descr="D:\ВСЕ КАРТИНКИ\фотки\блюда\рулет картофельный\DSC0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14340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/>
            <a:r>
              <a:rPr lang="ru-RU" dirty="0" smtClean="0">
                <a:solidFill>
                  <a:srgbClr val="FF0000"/>
                </a:solidFill>
              </a:rPr>
              <a:t>2) Лук </a:t>
            </a:r>
            <a:r>
              <a:rPr lang="ru-RU" dirty="0" err="1" smtClean="0">
                <a:solidFill>
                  <a:srgbClr val="FF0000"/>
                </a:solidFill>
              </a:rPr>
              <a:t>пассеруем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ВСЕ КАРТИНКИ\фотки\блюда\рулет картофельный\DSC003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929090" cy="3714776"/>
          </a:xfrm>
          <a:prstGeom prst="rect">
            <a:avLst/>
          </a:prstGeom>
          <a:noFill/>
        </p:spPr>
      </p:pic>
      <p:pic>
        <p:nvPicPr>
          <p:cNvPr id="8195" name="Picture 3" descr="D:\ВСЕ КАРТИНКИ\фотки\блюда\рулет картофельный\DSC00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194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Рулет картофельный</vt:lpstr>
      <vt:lpstr>1. Подготавливаем нужные продукты.</vt:lpstr>
      <vt:lpstr>2. Отвариваем картофель.</vt:lpstr>
      <vt:lpstr>3. Сливаем воду, картофель просушиваем, протираем.</vt:lpstr>
      <vt:lpstr>4. Охлаждаем, вводим яйцо.</vt:lpstr>
      <vt:lpstr>5. Тщательно перемешиваем, масса должна быть без комков.</vt:lpstr>
      <vt:lpstr>6. Приготавливаем фарш. (яйцо с пассерованным луком).  </vt:lpstr>
      <vt:lpstr> Измельчаем лук, в виде мелких кубиков ( крошки).</vt:lpstr>
      <vt:lpstr>2) Лук пассеруем.</vt:lpstr>
      <vt:lpstr>3) Измельчаем яйца в виде мелких кубиков.</vt:lpstr>
      <vt:lpstr>4) Лук добавляем в яйца и тщательно перемешиваем.</vt:lpstr>
      <vt:lpstr>7. На смоченную пищевую пленку, выкладываем картофельную массу и накрываем второй пленкой.</vt:lpstr>
      <vt:lpstr>8. Раскатываем в виде прямоугольника, затем снимаем верхнюю пленку.</vt:lpstr>
      <vt:lpstr>9. На 1/3 выкладываем ровным слоем фарш.</vt:lpstr>
      <vt:lpstr>10. При помощи пленки сворачиваем в рулет.</vt:lpstr>
      <vt:lpstr>11. Готовый рулет выкладываем швом вниз на смазанный противень. </vt:lpstr>
      <vt:lpstr>12. Готовый рулет формуем в виде свиньи.</vt:lpstr>
      <vt:lpstr>13. Готовый п/ф смазываем сметаной или яйцом. </vt:lpstr>
      <vt:lpstr>14. Запекаем в жарочном шкафу до образования румяной корочки.</vt:lpstr>
      <vt:lpstr>15. Подаем уложив красиво на тарелку, украсив зеленью и свежими овощами.</vt:lpstr>
      <vt:lpstr>Виды оформления: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Рулет картофельный</dc:title>
  <dc:creator>Анна</dc:creator>
  <cp:lastModifiedBy>Анна</cp:lastModifiedBy>
  <cp:revision>17</cp:revision>
  <dcterms:created xsi:type="dcterms:W3CDTF">2011-10-13T12:50:27Z</dcterms:created>
  <dcterms:modified xsi:type="dcterms:W3CDTF">2011-10-13T15:38:43Z</dcterms:modified>
</cp:coreProperties>
</file>