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C08DE1-CABC-452A-AAA5-FCC71CDA7C1B}" type="datetimeFigureOut">
              <a:rPr lang="ru-RU" smtClean="0"/>
              <a:pPr/>
              <a:t>12.02.2011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A54220-5685-4BCD-946D-69B2F6A23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sh-faq.ru/wp-content/uploads/2010/05/12-%D0%A0%D0%B0%D0%B7%D0%B4%D0%B5%D0%BB%D0%BA%D0%B0-%D1%80%D1%8B%D0%B1%D1%8B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ish-faq.ru/wp-content/uploads/2010/05/18-%D0%A0%D0%B0%D0%B7%D0%B4%D0%B5%D0%BB%D0%BA%D0%B0-%D1%80%D1%8B%D0%B1%D1%8B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857364"/>
          </a:xfrm>
        </p:spPr>
        <p:txBody>
          <a:bodyPr/>
          <a:lstStyle/>
          <a:p>
            <a:r>
              <a:rPr lang="ru-RU" dirty="0" smtClean="0"/>
              <a:t>Приготовление рыбы в тесте «кляр»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оп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928802"/>
            <a:ext cx="6350000" cy="4929198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2071678"/>
            <a:ext cx="3429000" cy="3643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Рыбу укладывают на </a:t>
            </a:r>
            <a:r>
              <a:rPr lang="ru-RU" sz="2400" dirty="0" err="1" smtClean="0"/>
              <a:t>терелку,покрытую</a:t>
            </a:r>
            <a:r>
              <a:rPr lang="ru-RU" sz="2400" dirty="0" smtClean="0"/>
              <a:t> </a:t>
            </a:r>
            <a:r>
              <a:rPr lang="ru-RU" sz="2400" dirty="0" err="1" smtClean="0"/>
              <a:t>салфеткой,по</a:t>
            </a:r>
            <a:r>
              <a:rPr lang="ru-RU" sz="2400" dirty="0" smtClean="0"/>
              <a:t> 6,8 кусков в виде </a:t>
            </a:r>
            <a:r>
              <a:rPr lang="ru-RU" sz="2400" dirty="0" err="1" smtClean="0"/>
              <a:t>пирамиды,рядом</a:t>
            </a:r>
            <a:r>
              <a:rPr lang="ru-RU" sz="2400" dirty="0" smtClean="0"/>
              <a:t> кладут лимон</a:t>
            </a:r>
          </a:p>
          <a:p>
            <a:r>
              <a:rPr lang="ru-RU" sz="2400" dirty="0" smtClean="0"/>
              <a:t>Соус подают отдельно</a:t>
            </a:r>
          </a:p>
          <a:p>
            <a:endParaRPr lang="ru-RU" sz="2000" dirty="0"/>
          </a:p>
        </p:txBody>
      </p:sp>
      <p:pic>
        <p:nvPicPr>
          <p:cNvPr id="7" name="Рисунок 6" descr="оп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84" r="64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Рыбу можно подавать с картофелем «фри»</a:t>
            </a:r>
            <a:endParaRPr lang="ru-RU" sz="2800" dirty="0"/>
          </a:p>
        </p:txBody>
      </p:sp>
      <p:pic>
        <p:nvPicPr>
          <p:cNvPr id="5" name="Рисунок 4" descr="Изображение 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285720" y="500042"/>
            <a:ext cx="492922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550071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1000108"/>
            <a:ext cx="3429000" cy="550072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РАЗДЕЛКА РЫБЫ НА ФИЛЕ </a:t>
            </a:r>
            <a:r>
              <a:rPr lang="ru-RU" sz="2000" i="1" dirty="0" smtClean="0"/>
              <a:t>:</a:t>
            </a:r>
          </a:p>
          <a:p>
            <a:r>
              <a:rPr lang="ru-RU" sz="2000" i="1" dirty="0" smtClean="0"/>
              <a:t> При разделке на филе у рыбы удаляют чешую ( по желанию) , голову, позвоночник, плечевые и крупные реберные кости, плавники (вместе с их костным основанием) и все внутренности (включая икру и молоки), зачищают черную брюшную пленку и сгустки крови. Кожу удаляют или оставляют на филе.</a:t>
            </a:r>
            <a:br>
              <a:rPr lang="ru-RU" sz="2000" i="1" dirty="0" smtClean="0"/>
            </a:br>
            <a:endParaRPr lang="ru-RU" sz="2000" dirty="0"/>
          </a:p>
        </p:txBody>
      </p:sp>
      <p:pic>
        <p:nvPicPr>
          <p:cNvPr id="1026" name="Рисунок 2" descr="http://fish-seafood.ucoz.ru/1543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015" r="9015"/>
          <a:stretch>
            <a:fillRect/>
          </a:stretch>
        </p:blipFill>
        <p:spPr bwMode="auto">
          <a:xfrm>
            <a:off x="357158" y="285728"/>
            <a:ext cx="46434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: удаляется голова, хвостовая часть, выравнивается туловище рыбы 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571876"/>
            <a:ext cx="3429000" cy="1631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i-main-pic" descr="Картинка 68 из 34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5931" r="15931"/>
          <a:stretch>
            <a:fillRect/>
          </a:stretch>
        </p:blipFill>
        <p:spPr bwMode="auto">
          <a:xfrm>
            <a:off x="500034" y="571480"/>
            <a:ext cx="45720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Чистое филе рыбы без кожи и костей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i-main-pic" descr="Картинка 230 из 349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2129" r="1212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Рецептура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500 г филе рыбы</a:t>
            </a:r>
          </a:p>
          <a:p>
            <a:r>
              <a:rPr lang="ru-RU" dirty="0" smtClean="0"/>
              <a:t>соль</a:t>
            </a:r>
          </a:p>
          <a:p>
            <a:r>
              <a:rPr lang="ru-RU" dirty="0" smtClean="0"/>
              <a:t>перец</a:t>
            </a:r>
          </a:p>
          <a:p>
            <a:r>
              <a:rPr lang="ru-RU" dirty="0" smtClean="0"/>
              <a:t>специи по вкусу</a:t>
            </a:r>
          </a:p>
          <a:p>
            <a:r>
              <a:rPr lang="ru-RU" dirty="0" smtClean="0"/>
              <a:t>растительное масло</a:t>
            </a:r>
          </a:p>
          <a:p>
            <a:r>
              <a:rPr lang="ru-RU" dirty="0" smtClean="0"/>
              <a:t>кляр:</a:t>
            </a:r>
          </a:p>
          <a:p>
            <a:r>
              <a:rPr lang="ru-RU" dirty="0" smtClean="0"/>
              <a:t>3 яйца</a:t>
            </a:r>
          </a:p>
          <a:p>
            <a:r>
              <a:rPr lang="ru-RU" dirty="0" smtClean="0"/>
              <a:t>200 мл молока</a:t>
            </a:r>
          </a:p>
          <a:p>
            <a:r>
              <a:rPr lang="ru-RU" dirty="0" smtClean="0"/>
              <a:t>200 г муки</a:t>
            </a:r>
          </a:p>
          <a:p>
            <a:r>
              <a:rPr lang="ru-RU" dirty="0" smtClean="0"/>
              <a:t>соль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142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Маринование п./</a:t>
            </a:r>
            <a:r>
              <a:rPr lang="ru-RU" dirty="0" err="1" smtClean="0"/>
              <a:t>ф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43504" y="2500306"/>
            <a:ext cx="3643306" cy="41434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Рыбу нарезать небольшими кусочками.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Посолить, поперчить, добавить специи </a:t>
            </a:r>
          </a:p>
          <a:p>
            <a:r>
              <a:rPr lang="ru-RU" sz="2400" dirty="0" smtClean="0"/>
              <a:t>растительное масло, смешанное с лимонной </a:t>
            </a:r>
            <a:r>
              <a:rPr lang="ru-RU" sz="2400" dirty="0" err="1" smtClean="0"/>
              <a:t>кислотой,всё</a:t>
            </a:r>
            <a:r>
              <a:rPr lang="ru-RU" sz="2400" dirty="0" smtClean="0"/>
              <a:t> перемешивают и оставляют на 30 минут.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9" name="Рисунок 8" descr="оп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60" r="9360"/>
          <a:stretch>
            <a:fillRect/>
          </a:stretch>
        </p:blipFill>
        <p:spPr>
          <a:xfrm>
            <a:off x="285720" y="571480"/>
            <a:ext cx="4786346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500042"/>
            <a:ext cx="3429000" cy="1285884"/>
          </a:xfrm>
        </p:spPr>
        <p:txBody>
          <a:bodyPr/>
          <a:lstStyle/>
          <a:p>
            <a:r>
              <a:rPr lang="ru-RU" dirty="0" smtClean="0"/>
              <a:t>Приготовление теста «кляр»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6380" y="2000240"/>
            <a:ext cx="3500462" cy="32061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Муку просеивают</a:t>
            </a:r>
          </a:p>
          <a:p>
            <a:r>
              <a:rPr lang="ru-RU" sz="2000" dirty="0" smtClean="0"/>
              <a:t>Молоко соединяют с растительным маслом</a:t>
            </a:r>
          </a:p>
          <a:p>
            <a:r>
              <a:rPr lang="ru-RU" sz="2000" dirty="0" smtClean="0"/>
              <a:t>Добавляют желтки </a:t>
            </a:r>
            <a:r>
              <a:rPr lang="ru-RU" sz="2000" dirty="0" err="1" smtClean="0"/>
              <a:t>яиц,соль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перец,просеяную</a:t>
            </a:r>
            <a:r>
              <a:rPr lang="ru-RU" sz="2000" dirty="0" smtClean="0"/>
              <a:t> муку</a:t>
            </a:r>
          </a:p>
          <a:p>
            <a:r>
              <a:rPr lang="ru-RU" sz="2000" dirty="0" smtClean="0"/>
              <a:t>Размешивают до однородной массы</a:t>
            </a:r>
          </a:p>
          <a:p>
            <a:r>
              <a:rPr lang="ru-RU" sz="2000" dirty="0" smtClean="0"/>
              <a:t>Оставляют на 10 – 15 минут для набухания клейковины</a:t>
            </a:r>
          </a:p>
          <a:p>
            <a:r>
              <a:rPr lang="ru-RU" sz="2000" dirty="0" smtClean="0"/>
              <a:t>Белки яиц взбивают и вводят в тесто перед жаркой</a:t>
            </a:r>
          </a:p>
          <a:p>
            <a:endParaRPr lang="ru-RU" sz="2000" dirty="0"/>
          </a:p>
        </p:txBody>
      </p:sp>
      <p:pic>
        <p:nvPicPr>
          <p:cNvPr id="5" name="Рисунок 4" descr="оп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10" r="10110"/>
          <a:stretch>
            <a:fillRect/>
          </a:stretch>
        </p:blipFill>
        <p:spPr>
          <a:xfrm>
            <a:off x="500034" y="642918"/>
            <a:ext cx="4572032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785794"/>
            <a:ext cx="3429000" cy="2214578"/>
          </a:xfrm>
        </p:spPr>
        <p:txBody>
          <a:bodyPr/>
          <a:lstStyle/>
          <a:p>
            <a:r>
              <a:rPr lang="ru-RU" dirty="0" smtClean="0"/>
              <a:t>Готовое тесто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user\Desktop\Documents\рыба в тесте\оп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40719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3573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Жарка рыбы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6380" y="2714620"/>
            <a:ext cx="3531718" cy="248925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Кусочки рыбы обмакнуть в кляр.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Рыбу жарят во фритюре, нагретом до температуры 180 – 190 градусов</a:t>
            </a:r>
          </a:p>
          <a:p>
            <a:r>
              <a:rPr lang="ru-RU" sz="2400" dirty="0" smtClean="0"/>
              <a:t>с двух сторон, до золотистой корочки </a:t>
            </a:r>
          </a:p>
          <a:p>
            <a:endParaRPr lang="ru-RU" dirty="0" smtClean="0"/>
          </a:p>
        </p:txBody>
      </p:sp>
      <p:pic>
        <p:nvPicPr>
          <p:cNvPr id="7" name="Рисунок 6" descr="оп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08" r="61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210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Приготовление рыбы в тесте «кляр»</vt:lpstr>
      <vt:lpstr>Слайд 2</vt:lpstr>
      <vt:lpstr>: удаляется голова, хвостовая часть, выравнивается туловище рыбы . </vt:lpstr>
      <vt:lpstr>Чистое филе рыбы без кожи и костей</vt:lpstr>
      <vt:lpstr>Рецептура</vt:lpstr>
      <vt:lpstr>Маринование п./ф</vt:lpstr>
      <vt:lpstr>Приготовление теста «кляр»</vt:lpstr>
      <vt:lpstr>Готовое тесто</vt:lpstr>
      <vt:lpstr>Жарка рыбы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рыбы в тесте «кляр»</dc:title>
  <dc:creator>тамара</dc:creator>
  <cp:lastModifiedBy>тамара</cp:lastModifiedBy>
  <cp:revision>16</cp:revision>
  <dcterms:created xsi:type="dcterms:W3CDTF">2010-12-16T06:28:57Z</dcterms:created>
  <dcterms:modified xsi:type="dcterms:W3CDTF">2011-02-12T06:56:31Z</dcterms:modified>
</cp:coreProperties>
</file>