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1" r:id="rId14"/>
    <p:sldId id="272" r:id="rId15"/>
    <p:sldId id="273" r:id="rId16"/>
    <p:sldId id="269" r:id="rId17"/>
    <p:sldId id="274" r:id="rId18"/>
    <p:sldId id="27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1" autoAdjust="0"/>
    <p:restoredTop sz="94624" autoAdjust="0"/>
  </p:normalViewPr>
  <p:slideViewPr>
    <p:cSldViewPr>
      <p:cViewPr varScale="1">
        <p:scale>
          <a:sx n="41" d="100"/>
          <a:sy n="41" d="100"/>
        </p:scale>
        <p:origin x="-4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2F5D6-3AFF-4DC2-8F00-3413C9E2AB83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3B7B8-2F34-4114-A447-C819FD53D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1F393-FD79-4F37-9954-D5C73FABF80C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270F7-BDD2-47E5-B420-639A5523A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Презентация 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436510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630932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2012-2013год!</a:t>
            </a:r>
            <a:endParaRPr lang="ru-RU" sz="2400" b="1" i="1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508104" y="4149080"/>
            <a:ext cx="3635896" cy="1584176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rgbClr val="00B050"/>
                  </a:solidFill>
                </a:ln>
              </a:rPr>
              <a:t>Выполнила : Чепенко Ольга</a:t>
            </a:r>
          </a:p>
          <a:p>
            <a:pPr algn="ctr"/>
            <a:r>
              <a:rPr lang="ru-RU" sz="2000" b="1" i="1" dirty="0" smtClean="0">
                <a:ln>
                  <a:solidFill>
                    <a:srgbClr val="00B050"/>
                  </a:solidFill>
                </a:ln>
              </a:rPr>
              <a:t>Уч-ся 33группы </a:t>
            </a:r>
          </a:p>
          <a:p>
            <a:pPr algn="ctr"/>
            <a:r>
              <a:rPr lang="ru-RU" sz="2000" b="1" i="1" dirty="0" smtClean="0">
                <a:ln>
                  <a:solidFill>
                    <a:srgbClr val="00B050"/>
                  </a:solidFill>
                </a:ln>
              </a:rPr>
              <a:t>Проверила : </a:t>
            </a:r>
            <a:r>
              <a:rPr lang="ru-RU" sz="2000" b="1" i="1" dirty="0" err="1" smtClean="0">
                <a:ln>
                  <a:solidFill>
                    <a:srgbClr val="00B050"/>
                  </a:solidFill>
                </a:ln>
              </a:rPr>
              <a:t>Ерошенко</a:t>
            </a:r>
            <a:r>
              <a:rPr lang="ru-RU" sz="2000" b="1" i="1" dirty="0" smtClean="0">
                <a:ln>
                  <a:solidFill>
                    <a:srgbClr val="00B050"/>
                  </a:solidFill>
                </a:ln>
              </a:rPr>
              <a:t> Н.В</a:t>
            </a:r>
            <a:endParaRPr lang="ru-RU" sz="2000" b="1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2928934"/>
            <a:ext cx="6434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Мясо по </a:t>
            </a:r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французски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427984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80928"/>
            <a:ext cx="499255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Мясо  </a:t>
            </a:r>
            <a:r>
              <a:rPr lang="ru-RU" sz="6000" b="1" i="1" u="sng" dirty="0" err="1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перчим,солим</a:t>
            </a:r>
            <a:r>
              <a:rPr lang="ru-RU" sz="60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</a:t>
            </a:r>
            <a:endParaRPr lang="ru-RU" sz="6000" b="1" i="1" u="sng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44824"/>
            <a:ext cx="75557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13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884368" y="1988840"/>
            <a:ext cx="93610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14</a:t>
            </a:r>
            <a:endParaRPr lang="ru-RU" b="1" i="1" dirty="0"/>
          </a:p>
        </p:txBody>
      </p:sp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Выкладываем на лист </a:t>
            </a:r>
            <a:endParaRPr lang="ru-RU" sz="4000" b="1" i="1" u="sng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l="3528" r="12982"/>
          <a:stretch>
            <a:fillRect/>
          </a:stretch>
        </p:blipFill>
        <p:spPr bwMode="auto">
          <a:xfrm>
            <a:off x="1979712" y="1268760"/>
            <a:ext cx="5256584" cy="5298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323528" y="1916832"/>
            <a:ext cx="64807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/>
              <a:t>15</a:t>
            </a:r>
            <a:endParaRPr lang="ru-RU" b="1" i="1" dirty="0"/>
          </a:p>
        </p:txBody>
      </p:sp>
    </p:spTree>
  </p:cSld>
  <p:clrMapOvr>
    <a:masterClrMapping/>
  </p:clrMapOvr>
  <p:transition advClick="0" advTm="2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5280586" cy="396044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На п./ф. выкладываем грибы </a:t>
            </a:r>
            <a:endParaRPr lang="ru-RU" sz="5400" b="1" i="1" u="sng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21763" y="2127109"/>
            <a:ext cx="4992554" cy="3851920"/>
          </a:xfrm>
          <a:prstGeom prst="snip2DiagRect">
            <a:avLst>
              <a:gd name="adj1" fmla="val 17062"/>
              <a:gd name="adj2" fmla="val 33503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5576" y="1628800"/>
            <a:ext cx="72008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16</a:t>
            </a:r>
            <a:endParaRPr lang="ru-RU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7008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535490">
            <a:off x="8264469" y="979100"/>
            <a:ext cx="79208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17</a:t>
            </a:r>
            <a:endParaRPr lang="ru-RU" b="1" i="1" dirty="0"/>
          </a:p>
        </p:txBody>
      </p:sp>
    </p:spTree>
  </p:cSld>
  <p:clrMapOvr>
    <a:masterClrMapping/>
  </p:clrMapOvr>
  <p:transition advClick="0" advTm="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340" t="2465" r="8696" b="11821"/>
          <a:stretch>
            <a:fillRect/>
          </a:stretch>
        </p:blipFill>
        <p:spPr bwMode="auto">
          <a:xfrm>
            <a:off x="4306954" y="2348880"/>
            <a:ext cx="4837046" cy="4320480"/>
          </a:xfrm>
          <a:prstGeom prst="round2DiagRect">
            <a:avLst>
              <a:gd name="adj1" fmla="val 0"/>
              <a:gd name="adj2" fmla="val 3246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t="-765" r="16286"/>
          <a:stretch>
            <a:fillRect/>
          </a:stretch>
        </p:blipFill>
        <p:spPr bwMode="auto">
          <a:xfrm>
            <a:off x="0" y="2492896"/>
            <a:ext cx="4067944" cy="4365104"/>
          </a:xfrm>
          <a:prstGeom prst="snip2DiagRect">
            <a:avLst>
              <a:gd name="adj1" fmla="val 2829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Смазываем майонезом </a:t>
            </a:r>
            <a:endParaRPr lang="ru-RU" sz="6000" b="1" i="1" u="sng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4864"/>
            <a:ext cx="61156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18</a:t>
            </a:r>
            <a:endParaRPr lang="ru-RU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388424" y="1772816"/>
            <a:ext cx="75557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19</a:t>
            </a:r>
            <a:endParaRPr lang="ru-RU" b="1" i="1" dirty="0"/>
          </a:p>
        </p:txBody>
      </p:sp>
    </p:spTree>
  </p:cSld>
  <p:clrMapOvr>
    <a:masterClrMapping/>
  </p:clrMapOvr>
  <p:transition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5072">
            <a:off x="1518465" y="2019200"/>
            <a:ext cx="5973011" cy="4479758"/>
          </a:xfrm>
          <a:prstGeom prst="roundRect">
            <a:avLst>
              <a:gd name="adj" fmla="val 912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Посыпаем</a:t>
            </a:r>
            <a:r>
              <a:rPr lang="ru-RU" sz="54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сверху сыром </a:t>
            </a:r>
            <a:endParaRPr lang="ru-RU" sz="5400" b="1" i="1" u="sng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1772816"/>
            <a:ext cx="79208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20</a:t>
            </a:r>
            <a:endParaRPr lang="ru-RU" sz="3200" b="1" i="1" dirty="0"/>
          </a:p>
        </p:txBody>
      </p:sp>
    </p:spTree>
  </p:cSld>
  <p:clrMapOvr>
    <a:masterClrMapping/>
  </p:clrMapOvr>
  <p:transition advClick="0" advTm="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103096" cy="5111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Запекаем в жарочном шкафу </a:t>
            </a:r>
            <a:endParaRPr lang="ru-RU" sz="4800" b="1" i="1" u="sng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72008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21</a:t>
            </a:r>
            <a:endParaRPr lang="ru-RU" sz="3200" b="1" i="1" dirty="0"/>
          </a:p>
        </p:txBody>
      </p:sp>
    </p:spTree>
  </p:cSld>
  <p:clrMapOvr>
    <a:masterClrMapping/>
  </p:clrMapOvr>
  <p:transition advClick="0"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6959080" cy="5219310"/>
          </a:xfrm>
          <a:prstGeom prst="round2DiagRect">
            <a:avLst>
              <a:gd name="adj1" fmla="val 4321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68344" y="980728"/>
            <a:ext cx="79208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22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21429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Запекаем</a:t>
            </a:r>
            <a:endParaRPr lang="ru-RU" sz="4800" b="1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776864" cy="566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u="sng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Обжариваем картошку </a:t>
            </a:r>
            <a:endParaRPr lang="ru-RU" sz="6600" b="1" i="1" u="sng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473" t="1154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252536" y="0"/>
            <a:ext cx="986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Готовое блюдо</a:t>
            </a:r>
            <a:endParaRPr lang="ru-RU" sz="4800" b="1" i="1" u="sng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3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4346" y="2967335"/>
            <a:ext cx="93583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Приятного аппетита </a:t>
            </a:r>
            <a:endParaRPr lang="ru-RU" sz="6600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3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260648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Набор </a:t>
            </a:r>
            <a:r>
              <a:rPr lang="ru-RU" sz="54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продуктов </a:t>
            </a:r>
            <a:endParaRPr lang="ru-RU" sz="5400" b="1" i="1" u="sng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394" t="3030" r="5113"/>
          <a:stretch>
            <a:fillRect/>
          </a:stretch>
        </p:blipFill>
        <p:spPr bwMode="auto">
          <a:xfrm>
            <a:off x="251520" y="2132856"/>
            <a:ext cx="5472608" cy="3752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Вертикальный свиток 6"/>
          <p:cNvSpPr/>
          <p:nvPr/>
        </p:nvSpPr>
        <p:spPr>
          <a:xfrm>
            <a:off x="5868144" y="1844824"/>
            <a:ext cx="3456384" cy="3528392"/>
          </a:xfrm>
          <a:prstGeom prst="verticalScroll">
            <a:avLst>
              <a:gd name="adj" fmla="val 137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2636912"/>
            <a:ext cx="262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2206CC"/>
                </a:solidFill>
              </a:rPr>
              <a:t>Куриная грудка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2206CC"/>
                </a:solidFill>
              </a:rPr>
              <a:t>Грибы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2206CC"/>
                </a:solidFill>
              </a:rPr>
              <a:t>Лук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2206CC"/>
                </a:solidFill>
              </a:rPr>
              <a:t>Майонез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2206CC"/>
                </a:solidFill>
              </a:rPr>
              <a:t>Сыр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smtClean="0">
                <a:solidFill>
                  <a:srgbClr val="2206CC"/>
                </a:solidFill>
              </a:rPr>
              <a:t>Масло </a:t>
            </a:r>
            <a:r>
              <a:rPr lang="ru-RU" b="1" dirty="0" smtClean="0">
                <a:solidFill>
                  <a:srgbClr val="2206CC"/>
                </a:solidFill>
              </a:rPr>
              <a:t>растительное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2206CC"/>
                </a:solidFill>
              </a:rPr>
              <a:t> Картошка</a:t>
            </a:r>
          </a:p>
        </p:txBody>
      </p:sp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Отделяем </a:t>
            </a:r>
            <a:r>
              <a:rPr lang="ru-RU" sz="4800" b="1" i="1" u="sng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кожу </a:t>
            </a:r>
            <a:r>
              <a:rPr lang="ru-RU" sz="4800" b="1" i="1" u="sng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от курицы </a:t>
            </a:r>
            <a:endParaRPr lang="ru-RU" sz="4800" b="1" i="1" u="sng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701"/>
          <a:stretch>
            <a:fillRect/>
          </a:stretch>
        </p:blipFill>
        <p:spPr bwMode="auto">
          <a:xfrm>
            <a:off x="827584" y="836712"/>
            <a:ext cx="6959080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87624" y="1484784"/>
            <a:ext cx="64807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46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Отделяем от грудной кости </a:t>
            </a:r>
            <a:endParaRPr lang="ru-RU" sz="5400" b="1" i="1" u="sng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877" t="7754" r="17615" b="3076"/>
          <a:stretch>
            <a:fillRect/>
          </a:stretch>
        </p:blipFill>
        <p:spPr bwMode="auto">
          <a:xfrm>
            <a:off x="0" y="1988840"/>
            <a:ext cx="4464496" cy="48691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812360" y="1196752"/>
            <a:ext cx="50405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3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96752"/>
            <a:ext cx="64807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t="3012" r="23316" b="2107"/>
          <a:stretch>
            <a:fillRect/>
          </a:stretch>
        </p:blipFill>
        <p:spPr bwMode="auto">
          <a:xfrm>
            <a:off x="4716016" y="2060848"/>
            <a:ext cx="4427984" cy="4536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412776"/>
            <a:ext cx="43204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1340768"/>
            <a:ext cx="50405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0208" t="8248"/>
          <a:stretch>
            <a:fillRect/>
          </a:stretch>
        </p:blipFill>
        <p:spPr bwMode="auto">
          <a:xfrm>
            <a:off x="0" y="2564904"/>
            <a:ext cx="4644007" cy="40050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t="1695" r="17371"/>
          <a:stretch>
            <a:fillRect/>
          </a:stretch>
        </p:blipFill>
        <p:spPr bwMode="auto">
          <a:xfrm>
            <a:off x="4860032" y="2492896"/>
            <a:ext cx="4283968" cy="41044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Мяса нарезаем на порционные куски </a:t>
            </a:r>
            <a:endParaRPr lang="ru-RU" sz="4000" b="1" i="1" u="sng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5604116" cy="5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35696" y="18864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Отбиваем </a:t>
            </a:r>
            <a:r>
              <a:rPr lang="ru-RU" sz="5200" b="1" i="1" u="sng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мясо</a:t>
            </a:r>
            <a:endParaRPr lang="ru-RU" sz="5200" b="1" i="1" u="sng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68760"/>
            <a:ext cx="43204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6                                              </a:t>
            </a:r>
            <a:endParaRPr lang="ru-RU" sz="3200" dirty="0"/>
          </a:p>
        </p:txBody>
      </p:sp>
    </p:spTree>
  </p:cSld>
  <p:clrMapOvr>
    <a:masterClrMapping/>
  </p:clrMapOvr>
  <p:transition advClick="0" advTm="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27893"/>
          <a:stretch>
            <a:fillRect/>
          </a:stretch>
        </p:blipFill>
        <p:spPr bwMode="auto">
          <a:xfrm>
            <a:off x="0" y="260648"/>
            <a:ext cx="4716016" cy="63367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-2440" r="26211"/>
          <a:stretch>
            <a:fillRect/>
          </a:stretch>
        </p:blipFill>
        <p:spPr bwMode="auto">
          <a:xfrm>
            <a:off x="4499992" y="188640"/>
            <a:ext cx="4644008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908720"/>
            <a:ext cx="64807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7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1268761"/>
            <a:ext cx="72008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8</a:t>
            </a:r>
            <a:endParaRPr lang="ru-RU" b="1" dirty="0"/>
          </a:p>
        </p:txBody>
      </p:sp>
    </p:spTree>
  </p:cSld>
  <p:clrMapOvr>
    <a:masterClrMapping/>
  </p:clrMapOvr>
  <p:transition advClick="0" advTm="2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8451" r="5465"/>
          <a:stretch>
            <a:fillRect/>
          </a:stretch>
        </p:blipFill>
        <p:spPr bwMode="auto">
          <a:xfrm rot="18926915">
            <a:off x="-776482" y="2101210"/>
            <a:ext cx="5676933" cy="4123237"/>
          </a:xfrm>
          <a:prstGeom prst="snip2DiagRect">
            <a:avLst>
              <a:gd name="adj1" fmla="val 50000"/>
              <a:gd name="adj2" fmla="val 3721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Нарезаем лук и грибы  </a:t>
            </a:r>
            <a:endParaRPr lang="ru-RU" sz="7200" b="1" i="1" u="sng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2573" r="10910" b="9174"/>
          <a:stretch>
            <a:fillRect/>
          </a:stretch>
        </p:blipFill>
        <p:spPr bwMode="auto">
          <a:xfrm>
            <a:off x="4283968" y="1628800"/>
            <a:ext cx="4624671" cy="4680520"/>
          </a:xfrm>
          <a:prstGeom prst="snip2DiagRect">
            <a:avLst>
              <a:gd name="adj1" fmla="val 1138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1556792"/>
            <a:ext cx="50405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9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388424" y="1340768"/>
            <a:ext cx="75557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10</a:t>
            </a:r>
            <a:endParaRPr lang="ru-RU" sz="4400" b="1" dirty="0"/>
          </a:p>
        </p:txBody>
      </p:sp>
    </p:spTree>
  </p:cSld>
  <p:clrMapOvr>
    <a:masterClrMapping/>
  </p:clrMapOvr>
  <p:transition advClick="0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289" r="4577"/>
          <a:stretch>
            <a:fillRect/>
          </a:stretch>
        </p:blipFill>
        <p:spPr bwMode="auto">
          <a:xfrm>
            <a:off x="251520" y="2708920"/>
            <a:ext cx="4464496" cy="3933056"/>
          </a:xfrm>
          <a:prstGeom prst="round2DiagRect">
            <a:avLst>
              <a:gd name="adj1" fmla="val 21951"/>
              <a:gd name="adj2" fmla="val 179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Выкладываем на</a:t>
            </a:r>
            <a:r>
              <a:rPr lang="ru-RU" sz="48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sz="5400" b="1" i="1" u="sng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сковороду лук  и грибы </a:t>
            </a:r>
            <a:endParaRPr lang="ru-RU" sz="5400" b="1" i="1" u="sng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4572000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520" y="2132856"/>
            <a:ext cx="72008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11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8424" y="2132856"/>
            <a:ext cx="75557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12</a:t>
            </a:r>
            <a:endParaRPr lang="ru-RU" b="1" i="1" dirty="0"/>
          </a:p>
        </p:txBody>
      </p:sp>
    </p:spTree>
  </p:cSld>
  <p:clrMapOvr>
    <a:masterClrMapping/>
  </p:clrMapOvr>
  <p:transition advClick="0" advTm="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105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тамара</cp:lastModifiedBy>
  <cp:revision>64</cp:revision>
  <dcterms:created xsi:type="dcterms:W3CDTF">2012-09-20T15:15:13Z</dcterms:created>
  <dcterms:modified xsi:type="dcterms:W3CDTF">2012-10-10T05:33:26Z</dcterms:modified>
</cp:coreProperties>
</file>