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73" r:id="rId9"/>
    <p:sldId id="262" r:id="rId10"/>
    <p:sldId id="263" r:id="rId11"/>
    <p:sldId id="271" r:id="rId12"/>
    <p:sldId id="264" r:id="rId13"/>
    <p:sldId id="265" r:id="rId14"/>
    <p:sldId id="266" r:id="rId15"/>
    <p:sldId id="267" r:id="rId16"/>
    <p:sldId id="268" r:id="rId17"/>
    <p:sldId id="272" r:id="rId18"/>
    <p:sldId id="270" r:id="rId19"/>
    <p:sldId id="275" r:id="rId20"/>
    <p:sldId id="276" r:id="rId21"/>
    <p:sldId id="291" r:id="rId22"/>
    <p:sldId id="279" r:id="rId23"/>
    <p:sldId id="280" r:id="rId24"/>
    <p:sldId id="278" r:id="rId25"/>
    <p:sldId id="277" r:id="rId26"/>
    <p:sldId id="292" r:id="rId27"/>
    <p:sldId id="281" r:id="rId28"/>
    <p:sldId id="285" r:id="rId29"/>
    <p:sldId id="286" r:id="rId30"/>
    <p:sldId id="28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9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3F8A1-9CC4-41C5-8CC3-727300CFFA4A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FAE0CA-1DC2-4CD6-8481-3017EC0EBE6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00043"/>
            <a:ext cx="7572428" cy="1571635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3200" cap="none" dirty="0" smtClean="0">
                <a:ln/>
                <a:solidFill>
                  <a:schemeClr val="accent3"/>
                </a:solidFill>
              </a:rPr>
              <a:t>Областной конкурс профессионального мастерства</a:t>
            </a:r>
            <a:br>
              <a:rPr lang="ru-RU" sz="3200" cap="none" dirty="0" smtClean="0">
                <a:ln/>
                <a:solidFill>
                  <a:schemeClr val="accent3"/>
                </a:solidFill>
              </a:rPr>
            </a:br>
            <a:r>
              <a:rPr lang="ru-RU" sz="3200" cap="none" dirty="0" smtClean="0">
                <a:ln/>
                <a:solidFill>
                  <a:schemeClr val="accent3"/>
                </a:solidFill>
              </a:rPr>
              <a:t>профессия «Повар»</a:t>
            </a:r>
            <a:endParaRPr lang="ru-RU" sz="3200" cap="none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2643182"/>
            <a:ext cx="5957902" cy="37317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конкурс областной\S6303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143091"/>
            <a:ext cx="6286544" cy="4714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28596" y="5929330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2012 год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конкурс 2012\Изображение 028.jpg"/>
          <p:cNvPicPr>
            <a:picLocks noChangeAspect="1" noChangeArrowheads="1"/>
          </p:cNvPicPr>
          <p:nvPr/>
        </p:nvPicPr>
        <p:blipFill>
          <a:blip r:embed="rId2" cstate="print"/>
          <a:srcRect t="21875" r="2777" b="26041"/>
          <a:stretch>
            <a:fillRect/>
          </a:stretch>
        </p:blipFill>
        <p:spPr bwMode="auto">
          <a:xfrm rot="21144449">
            <a:off x="214282" y="928670"/>
            <a:ext cx="5000642" cy="3571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E:\конкурс 2012\Изображение 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857496"/>
            <a:ext cx="4476750" cy="335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28596" y="6396335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8 место </a:t>
            </a:r>
            <a:r>
              <a:rPr lang="ru-RU" sz="2400" b="1" dirty="0" smtClean="0">
                <a:solidFill>
                  <a:srgbClr val="002060"/>
                </a:solidFill>
              </a:rPr>
              <a:t>техникум г. Старый Оскол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конкурс 2012\Изображение 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09258">
            <a:off x="439317" y="1092321"/>
            <a:ext cx="4500594" cy="3375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E:\конкурс 2012\Изображение 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3186">
            <a:off x="4303262" y="2610475"/>
            <a:ext cx="4357686" cy="3268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85786" y="6286520"/>
            <a:ext cx="7572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8 место </a:t>
            </a:r>
            <a:r>
              <a:rPr lang="ru-RU" sz="2400" b="1" dirty="0" err="1" smtClean="0">
                <a:solidFill>
                  <a:srgbClr val="002060"/>
                </a:solidFill>
              </a:rPr>
              <a:t>Ютановка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конкурс 2012\Изображение 015.jpg"/>
          <p:cNvPicPr>
            <a:picLocks noChangeAspect="1" noChangeArrowheads="1"/>
          </p:cNvPicPr>
          <p:nvPr/>
        </p:nvPicPr>
        <p:blipFill>
          <a:blip r:embed="rId2" cstate="print"/>
          <a:srcRect t="32693" r="2563" b="17307"/>
          <a:stretch>
            <a:fillRect/>
          </a:stretch>
        </p:blipFill>
        <p:spPr bwMode="auto">
          <a:xfrm rot="20763011">
            <a:off x="357158" y="1428736"/>
            <a:ext cx="4489604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E:\конкурс 2012\Изображение 015.jpg"/>
          <p:cNvPicPr>
            <a:picLocks noChangeAspect="1" noChangeArrowheads="1"/>
          </p:cNvPicPr>
          <p:nvPr/>
        </p:nvPicPr>
        <p:blipFill>
          <a:blip r:embed="rId3" cstate="print"/>
          <a:srcRect l="15277" r="25000" b="65625"/>
          <a:stretch>
            <a:fillRect/>
          </a:stretch>
        </p:blipFill>
        <p:spPr bwMode="auto">
          <a:xfrm rot="20925842">
            <a:off x="4797378" y="2153470"/>
            <a:ext cx="4080632" cy="3131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5786454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9 место </a:t>
            </a:r>
            <a:r>
              <a:rPr lang="ru-RU" sz="2400" b="1" dirty="0" smtClean="0">
                <a:solidFill>
                  <a:srgbClr val="002060"/>
                </a:solidFill>
              </a:rPr>
              <a:t>техникум г. Алексеевка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конкурс 2012\Изображение 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58038">
            <a:off x="342077" y="995318"/>
            <a:ext cx="4500594" cy="3375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E:\конкурс 2012\Изображение 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6438">
            <a:off x="4500562" y="2643182"/>
            <a:ext cx="4452937" cy="3339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57158" y="6143644"/>
            <a:ext cx="828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10 место </a:t>
            </a:r>
            <a:r>
              <a:rPr lang="ru-RU" sz="2400" b="1" dirty="0" smtClean="0">
                <a:solidFill>
                  <a:srgbClr val="002060"/>
                </a:solidFill>
              </a:rPr>
              <a:t>Дмитриевское училище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конкурс 2012\Изображение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44032">
            <a:off x="285720" y="1000108"/>
            <a:ext cx="4381499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2" name="Picture 4" descr="E:\конкурс 2012\Изображение 009.jpg"/>
          <p:cNvPicPr>
            <a:picLocks noChangeAspect="1" noChangeArrowheads="1"/>
          </p:cNvPicPr>
          <p:nvPr/>
        </p:nvPicPr>
        <p:blipFill>
          <a:blip r:embed="rId3" cstate="print"/>
          <a:srcRect l="20833" r="19444" b="69792"/>
          <a:stretch>
            <a:fillRect/>
          </a:stretch>
        </p:blipFill>
        <p:spPr bwMode="auto">
          <a:xfrm rot="21103846">
            <a:off x="4502447" y="2661765"/>
            <a:ext cx="4448915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6215082"/>
            <a:ext cx="7858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11 место техникум </a:t>
            </a:r>
            <a:r>
              <a:rPr lang="ru-RU" sz="2400" b="1" dirty="0" smtClean="0">
                <a:solidFill>
                  <a:srgbClr val="002060"/>
                </a:solidFill>
              </a:rPr>
              <a:t>п. Чернянка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конкурс 2012\Изображение 019.jpg"/>
          <p:cNvPicPr>
            <a:picLocks noChangeAspect="1" noChangeArrowheads="1"/>
          </p:cNvPicPr>
          <p:nvPr/>
        </p:nvPicPr>
        <p:blipFill>
          <a:blip r:embed="rId2" cstate="print"/>
          <a:srcRect t="27083" b="32292"/>
          <a:stretch>
            <a:fillRect/>
          </a:stretch>
        </p:blipFill>
        <p:spPr bwMode="auto">
          <a:xfrm rot="21084761">
            <a:off x="179173" y="868431"/>
            <a:ext cx="5143518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714348" y="6357958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12 место </a:t>
            </a:r>
            <a:r>
              <a:rPr lang="ru-RU" sz="2400" b="1" dirty="0" smtClean="0">
                <a:solidFill>
                  <a:srgbClr val="002060"/>
                </a:solidFill>
              </a:rPr>
              <a:t>г. Валуйки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220" name="Picture 4" descr="E:\конкурс 2012\Изображение 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75238">
            <a:off x="4207732" y="2226265"/>
            <a:ext cx="4286280" cy="3214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конкурс 2012\Изображение 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7"/>
            <a:ext cx="4643470" cy="3482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E:\конкурс 2012\Изображение 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714620"/>
            <a:ext cx="4286312" cy="3214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28596" y="6286520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13 место </a:t>
            </a:r>
            <a:r>
              <a:rPr lang="ru-RU" sz="2400" b="1" dirty="0" smtClean="0">
                <a:solidFill>
                  <a:srgbClr val="002060"/>
                </a:solidFill>
              </a:rPr>
              <a:t>Вейделевка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конкурс 2012\Изображение 039.jpg"/>
          <p:cNvPicPr>
            <a:picLocks noChangeAspect="1" noChangeArrowheads="1"/>
          </p:cNvPicPr>
          <p:nvPr/>
        </p:nvPicPr>
        <p:blipFill>
          <a:blip r:embed="rId2" cstate="print"/>
          <a:srcRect l="4444" r="6666" b="70000"/>
          <a:stretch>
            <a:fillRect/>
          </a:stretch>
        </p:blipFill>
        <p:spPr bwMode="auto">
          <a:xfrm>
            <a:off x="500034" y="1428736"/>
            <a:ext cx="4905408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E:\конкурс 2012\Изображение 039.jpg"/>
          <p:cNvPicPr>
            <a:picLocks noChangeAspect="1" noChangeArrowheads="1"/>
          </p:cNvPicPr>
          <p:nvPr/>
        </p:nvPicPr>
        <p:blipFill>
          <a:blip r:embed="rId3" cstate="print"/>
          <a:srcRect l="4444" t="26667" r="17778" b="35000"/>
          <a:stretch>
            <a:fillRect/>
          </a:stretch>
        </p:blipFill>
        <p:spPr bwMode="auto">
          <a:xfrm>
            <a:off x="4562681" y="2988124"/>
            <a:ext cx="4367037" cy="2869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14282" y="6072206"/>
            <a:ext cx="850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14 место </a:t>
            </a:r>
            <a:r>
              <a:rPr lang="ru-RU" sz="2400" b="1" dirty="0" smtClean="0">
                <a:solidFill>
                  <a:srgbClr val="002060"/>
                </a:solidFill>
              </a:rPr>
              <a:t>Ровеньки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6429396"/>
            <a:ext cx="792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15 место </a:t>
            </a:r>
            <a:r>
              <a:rPr lang="ru-RU" sz="2400" b="1" dirty="0" smtClean="0">
                <a:solidFill>
                  <a:srgbClr val="002060"/>
                </a:solidFill>
              </a:rPr>
              <a:t>техникум г. Шебекино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3315" name="Picture 3" descr="E:\конкурс 2012\Изображение 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59470">
            <a:off x="214282" y="1000108"/>
            <a:ext cx="4738721" cy="3554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4" descr="E:\конкурс 2012\Изображение 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86363">
            <a:off x="4357686" y="2696760"/>
            <a:ext cx="4500594" cy="3375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/>
              <a:t>Областной конкурс профессионального  мастерства по профессии «Кондитер» 2012г.</a:t>
            </a:r>
            <a:endParaRPr lang="ru-RU" sz="4000" dirty="0"/>
          </a:p>
        </p:txBody>
      </p:sp>
      <p:pic>
        <p:nvPicPr>
          <p:cNvPr id="5" name="Содержимое 4" descr="S7303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8115328" cy="15001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Учащиеся выполняли задание: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приготовили зразы картофельные </a:t>
            </a:r>
          </a:p>
          <a:p>
            <a:r>
              <a:rPr lang="ru-RU" dirty="0" smtClean="0"/>
              <a:t>десерт</a:t>
            </a:r>
            <a:endParaRPr lang="ru-RU" dirty="0"/>
          </a:p>
        </p:txBody>
      </p:sp>
      <p:pic>
        <p:nvPicPr>
          <p:cNvPr id="18434" name="Picture 2" descr="C:\Users\user\Desktop\конкурс областной\S6303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786058"/>
            <a:ext cx="5072066" cy="380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omic Sans MS" pitchFamily="66" charset="0"/>
              </a:rPr>
              <a:t>1 место Старый Оскол 12 техникум </a:t>
            </a:r>
            <a:endParaRPr lang="ru-RU" sz="3600" dirty="0">
              <a:latin typeface="Comic Sans MS" pitchFamily="66" charset="0"/>
            </a:endParaRPr>
          </a:p>
        </p:txBody>
      </p:sp>
      <p:pic>
        <p:nvPicPr>
          <p:cNvPr id="6" name="Содержимое 5" descr="Изображение 0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285860"/>
            <a:ext cx="3325416" cy="4433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8" descr="Изображение 05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214422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F:\конкурс 2012\Изображение 0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650752"/>
            <a:ext cx="4286280" cy="3207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2 место техникум 22 Старый Оскол</a:t>
            </a:r>
            <a:endParaRPr lang="ru-RU" dirty="0"/>
          </a:p>
        </p:txBody>
      </p:sp>
      <p:pic>
        <p:nvPicPr>
          <p:cNvPr id="2050" name="Picture 2" descr="C:\Users\user\Desktop\Новая папка (3)\S7303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7" y="1500174"/>
            <a:ext cx="3536181" cy="4714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Новая папка (3)\S73030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4018363"/>
            <a:ext cx="3786182" cy="2839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Новая папка (3)\S73030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0174"/>
            <a:ext cx="3695696" cy="2771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3 место техникум №10 г. Белгород</a:t>
            </a:r>
            <a:endParaRPr lang="ru-RU" dirty="0"/>
          </a:p>
        </p:txBody>
      </p:sp>
      <p:pic>
        <p:nvPicPr>
          <p:cNvPr id="7" name="Содержимое 6" descr="Изображение 06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19" y="1643050"/>
            <a:ext cx="3368279" cy="4500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F:\конкурс 2012\Изображение 0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500173"/>
            <a:ext cx="3857652" cy="2886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конкурс 2012\Изображение 0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3984" y="4007123"/>
            <a:ext cx="3810016" cy="28508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305800" cy="1143000"/>
          </a:xfrm>
        </p:spPr>
        <p:txBody>
          <a:bodyPr/>
          <a:lstStyle/>
          <a:p>
            <a:r>
              <a:rPr lang="ru-RU" dirty="0" smtClean="0"/>
              <a:t>4 место техникум Губкин</a:t>
            </a:r>
            <a:endParaRPr lang="ru-RU" dirty="0"/>
          </a:p>
        </p:txBody>
      </p:sp>
      <p:pic>
        <p:nvPicPr>
          <p:cNvPr id="2050" name="Picture 2" descr="F:\конкурс 2012\Изображение 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3367608" cy="4500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конкурс 2012\Изображение 0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2938" y="1214422"/>
            <a:ext cx="3421062" cy="4572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конкурс 2012\Изображение 07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4000480"/>
            <a:ext cx="3818892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5 место техникум №9 г.Старый Оскол</a:t>
            </a:r>
            <a:endParaRPr lang="ru-RU" sz="2800" dirty="0"/>
          </a:p>
        </p:txBody>
      </p:sp>
      <p:pic>
        <p:nvPicPr>
          <p:cNvPr id="6" name="Содержимое 5" descr="Изображение 0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214422"/>
            <a:ext cx="3325416" cy="4433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Изображение 0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86380" y="1071546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F:\конкурс 2012\Изображение 0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3978" y="2928934"/>
            <a:ext cx="2791095" cy="3730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6 место Профессиональное училище №18 пос. Ракитное</a:t>
            </a:r>
            <a:endParaRPr lang="ru-RU" sz="2800" dirty="0"/>
          </a:p>
        </p:txBody>
      </p:sp>
      <p:pic>
        <p:nvPicPr>
          <p:cNvPr id="8" name="Содержимое 7" descr="Изображение 0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785926"/>
            <a:ext cx="3325416" cy="4433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Изображение 0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1357298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конкурс 2012\Изображение 0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857628"/>
            <a:ext cx="3695815" cy="2765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05800" cy="1143000"/>
          </a:xfrm>
        </p:spPr>
        <p:txBody>
          <a:bodyPr/>
          <a:lstStyle/>
          <a:p>
            <a:r>
              <a:rPr lang="ru-RU" dirty="0" smtClean="0"/>
              <a:t>7 место пос. Дмитриевка</a:t>
            </a:r>
            <a:endParaRPr lang="ru-RU" dirty="0"/>
          </a:p>
        </p:txBody>
      </p:sp>
      <p:pic>
        <p:nvPicPr>
          <p:cNvPr id="3074" name="Picture 2" descr="C:\Users\user\Desktop\Новая папка (3)\S7303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357298"/>
            <a:ext cx="2786082" cy="3714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Новая папка (3)\S7303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76"/>
            <a:ext cx="3786214" cy="2839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Новая папка (3)\S73030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3643314"/>
            <a:ext cx="3981448" cy="2986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8 место Техникум </a:t>
            </a:r>
            <a:r>
              <a:rPr lang="ru-RU" dirty="0" smtClean="0"/>
              <a:t>№20 </a:t>
            </a:r>
            <a:r>
              <a:rPr lang="ru-RU" dirty="0" smtClean="0"/>
              <a:t>г. Белгород</a:t>
            </a:r>
            <a:endParaRPr lang="ru-RU" dirty="0"/>
          </a:p>
        </p:txBody>
      </p:sp>
      <p:pic>
        <p:nvPicPr>
          <p:cNvPr id="3074" name="Picture 2" descr="F:\конкурс 2012\Изображение 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3429024" cy="4582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конкурс 2012\Изображение 0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500174"/>
            <a:ext cx="3818894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F:\конкурс 2012\Изображение 0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3714752"/>
            <a:ext cx="3811577" cy="2852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/>
          <a:lstStyle/>
          <a:p>
            <a:r>
              <a:rPr lang="ru-RU" dirty="0" smtClean="0"/>
              <a:t>9 место техникум Шебекино</a:t>
            </a:r>
            <a:endParaRPr lang="ru-RU" dirty="0"/>
          </a:p>
        </p:txBody>
      </p:sp>
      <p:pic>
        <p:nvPicPr>
          <p:cNvPr id="5122" name="Picture 2" descr="F:\конкурс 2012\Изображение 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6719" y="1500174"/>
            <a:ext cx="3153791" cy="4214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конкурс 2012\Изображение 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8224" y="1571612"/>
            <a:ext cx="3150586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F:\конкурс 2012\Изображение 0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496"/>
            <a:ext cx="2779614" cy="3714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/>
          <a:lstStyle/>
          <a:p>
            <a:r>
              <a:rPr lang="ru-RU" dirty="0" smtClean="0"/>
              <a:t>10 место техникум </a:t>
            </a:r>
            <a:r>
              <a:rPr lang="ru-RU" dirty="0" err="1" smtClean="0"/>
              <a:t>Ютановка</a:t>
            </a:r>
            <a:endParaRPr lang="ru-RU" dirty="0"/>
          </a:p>
        </p:txBody>
      </p:sp>
      <p:pic>
        <p:nvPicPr>
          <p:cNvPr id="4098" name="Picture 2" descr="F:\конкурс 2012\Изображение 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714488"/>
            <a:ext cx="3622692" cy="4841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конкурс 2012\Изображение 0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428736"/>
            <a:ext cx="3500462" cy="2619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F:\конкурс 2012\Изображение 0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071942"/>
            <a:ext cx="3498899" cy="2618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онкурс 2012\Изображение 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38849">
            <a:off x="240547" y="909387"/>
            <a:ext cx="4430442" cy="332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E:\конкурс 2012\Изображение 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15204">
            <a:off x="4429124" y="1428736"/>
            <a:ext cx="4286280" cy="3214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28596" y="4357694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Зразы картофельные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57818" y="5143512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Десерт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5857892"/>
            <a:ext cx="778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1 место  техникум </a:t>
            </a:r>
            <a:r>
              <a:rPr lang="ru-RU" sz="2800" dirty="0" smtClean="0"/>
              <a:t>г. </a:t>
            </a:r>
            <a:r>
              <a:rPr lang="ru-RU" sz="2800" dirty="0" smtClean="0">
                <a:solidFill>
                  <a:srgbClr val="002060"/>
                </a:solidFill>
              </a:rPr>
              <a:t>Старый Оскол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11 место техникум Чернянка</a:t>
            </a:r>
            <a:endParaRPr lang="ru-RU" dirty="0"/>
          </a:p>
        </p:txBody>
      </p:sp>
      <p:pic>
        <p:nvPicPr>
          <p:cNvPr id="1026" name="Picture 2" descr="C:\Users\user\Desktop\Новая папка (3)\S7303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3810028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Новая папка (3)\S7303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3657600"/>
            <a:ext cx="4267201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user\Desktop\Новая папка (3)\S73030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714488"/>
            <a:ext cx="426720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конкурс 2012\Изображение 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714909" cy="3536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E:\конкурс 2012\Изображение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28868"/>
            <a:ext cx="4500562" cy="3375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57158" y="6143644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2 место техникум </a:t>
            </a:r>
            <a:r>
              <a:rPr lang="ru-RU" sz="2400" b="1" dirty="0" smtClean="0">
                <a:solidFill>
                  <a:srgbClr val="002060"/>
                </a:solidFill>
              </a:rPr>
              <a:t>г. Белгород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4721662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Зразы картофельные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7786" y="5786454"/>
            <a:ext cx="321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Десерт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конкурс 2012\Изображение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381530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E:\конкурс 2012\Изображение 055.jpg"/>
          <p:cNvPicPr>
            <a:picLocks noChangeAspect="1" noChangeArrowheads="1"/>
          </p:cNvPicPr>
          <p:nvPr/>
        </p:nvPicPr>
        <p:blipFill>
          <a:blip r:embed="rId3" cstate="print"/>
          <a:srcRect l="10185" t="29630"/>
          <a:stretch>
            <a:fillRect/>
          </a:stretch>
        </p:blipFill>
        <p:spPr bwMode="auto">
          <a:xfrm>
            <a:off x="4194700" y="2714620"/>
            <a:ext cx="4732753" cy="3122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71472" y="6072206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3 место </a:t>
            </a:r>
            <a:r>
              <a:rPr lang="ru-RU" sz="2000" b="1" dirty="0" smtClean="0">
                <a:solidFill>
                  <a:srgbClr val="002060"/>
                </a:solidFill>
              </a:rPr>
              <a:t>Белгородский техникум общественного питания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конкурс 2012\Изображение 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97377">
            <a:off x="571472" y="1000108"/>
            <a:ext cx="3053957" cy="4071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E:\конкурс 2012\Изображение 040.jpg"/>
          <p:cNvPicPr>
            <a:picLocks noChangeAspect="1" noChangeArrowheads="1"/>
          </p:cNvPicPr>
          <p:nvPr/>
        </p:nvPicPr>
        <p:blipFill>
          <a:blip r:embed="rId3" cstate="print"/>
          <a:srcRect t="41667" r="1389" b="16666"/>
          <a:stretch>
            <a:fillRect/>
          </a:stretch>
        </p:blipFill>
        <p:spPr bwMode="auto">
          <a:xfrm rot="1391009">
            <a:off x="3477887" y="2753084"/>
            <a:ext cx="5091600" cy="3187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642910" y="6286520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4 место техникум </a:t>
            </a:r>
            <a:r>
              <a:rPr lang="ru-RU" sz="2400" b="1" dirty="0" smtClean="0">
                <a:solidFill>
                  <a:srgbClr val="002060"/>
                </a:solidFill>
              </a:rPr>
              <a:t>г. Губкин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конкурс 2012\Изображение 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39350">
            <a:off x="285720" y="1285860"/>
            <a:ext cx="4381498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E:\конкурс 2012\Фото0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9482">
            <a:off x="4429124" y="2643182"/>
            <a:ext cx="4286248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85720" y="6072206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5 место </a:t>
            </a:r>
            <a:r>
              <a:rPr lang="ru-RU" sz="2400" dirty="0" smtClean="0">
                <a:solidFill>
                  <a:srgbClr val="002060"/>
                </a:solidFill>
              </a:rPr>
              <a:t>Профессиональное училище №18 п. Ракитное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конкурс 2012\Изображение 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97361">
            <a:off x="357158" y="1428736"/>
            <a:ext cx="4143372" cy="31075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E:\конкурс 2012\Изображение 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95179">
            <a:off x="4466632" y="2175362"/>
            <a:ext cx="4357718" cy="3268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571472" y="6396335"/>
            <a:ext cx="8143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6 место </a:t>
            </a:r>
            <a:r>
              <a:rPr lang="ru-RU" sz="2400" b="1" dirty="0" smtClean="0">
                <a:solidFill>
                  <a:srgbClr val="002060"/>
                </a:solidFill>
              </a:rPr>
              <a:t>техникум г. Старый Оскол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конкурс 2012\Изображение 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94299">
            <a:off x="214282" y="785794"/>
            <a:ext cx="4667251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 descr="E:\конкурс 2012\Изображение 024.jpg"/>
          <p:cNvPicPr>
            <a:picLocks noChangeAspect="1" noChangeArrowheads="1"/>
          </p:cNvPicPr>
          <p:nvPr/>
        </p:nvPicPr>
        <p:blipFill>
          <a:blip r:embed="rId3" cstate="print"/>
          <a:srcRect l="14814" t="9877" r="10185" b="9877"/>
          <a:stretch>
            <a:fillRect/>
          </a:stretch>
        </p:blipFill>
        <p:spPr bwMode="auto">
          <a:xfrm rot="21280863">
            <a:off x="4444754" y="1917081"/>
            <a:ext cx="4540153" cy="3643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28596" y="5929330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7 место </a:t>
            </a:r>
            <a:r>
              <a:rPr lang="ru-RU" sz="2400" b="1" dirty="0" err="1" smtClean="0">
                <a:solidFill>
                  <a:srgbClr val="002060"/>
                </a:solidFill>
              </a:rPr>
              <a:t>Борисовский</a:t>
            </a:r>
            <a:r>
              <a:rPr lang="ru-RU" sz="2400" b="1" dirty="0" smtClean="0">
                <a:solidFill>
                  <a:srgbClr val="002060"/>
                </a:solidFill>
              </a:rPr>
              <a:t> техникум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301</TotalTime>
  <Words>184</Words>
  <Application>Microsoft Office PowerPoint</Application>
  <PresentationFormat>Экран (4:3)</PresentationFormat>
  <Paragraphs>37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Поток</vt:lpstr>
      <vt:lpstr>Областной конкурс профессионального мастерства профессия «Повар»</vt:lpstr>
      <vt:lpstr>Учащиеся выполняли задание: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Областной конкурс профессионального  мастерства по профессии «Кондитер» 2012г.</vt:lpstr>
      <vt:lpstr>1 место Старый Оскол 12 техникум </vt:lpstr>
      <vt:lpstr>2 место техникум 22 Старый Оскол</vt:lpstr>
      <vt:lpstr>3 место техникум №10 г. Белгород</vt:lpstr>
      <vt:lpstr>4 место техникум Губкин</vt:lpstr>
      <vt:lpstr>5 место техникум №9 г.Старый Оскол</vt:lpstr>
      <vt:lpstr>6 место Профессиональное училище №18 пос. Ракитное</vt:lpstr>
      <vt:lpstr>7 место пос. Дмитриевка</vt:lpstr>
      <vt:lpstr>8 место Техникум №20 г. Белгород</vt:lpstr>
      <vt:lpstr>9 место техникум Шебекино</vt:lpstr>
      <vt:lpstr>10 место техникум Ютановка</vt:lpstr>
      <vt:lpstr>11 место техникум Чернянка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Областной конкурс профессионального мастерства профессия «Повар»</dc:title>
  <dc:creator>тамара</dc:creator>
  <cp:lastModifiedBy>тамара</cp:lastModifiedBy>
  <cp:revision>35</cp:revision>
  <dcterms:created xsi:type="dcterms:W3CDTF">2012-04-24T06:58:48Z</dcterms:created>
  <dcterms:modified xsi:type="dcterms:W3CDTF">2012-04-26T08:46:00Z</dcterms:modified>
</cp:coreProperties>
</file>