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1696CE-E718-4031-92E1-3A54BF2DEED9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54D6A6-F1BE-419F-AC9C-3E6D3099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64294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Яичные рулеты с фаршем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1204912"/>
            <a:ext cx="5214974" cy="54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r>
              <a:rPr lang="ru-RU" sz="2200" dirty="0" smtClean="0"/>
              <a:t>Все ингредиенты, предназначенные для начинки, измельчить, перемешать и поставить в холодильник. На теплый яичный блин намазать начинку и свернуть в рулет. Поставить в холодильник. Перед подачей к столу нарезать ломтиками и красиво уложить на тарелку.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взбить одно яйцо с солью и майонезом(как на омлет)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Яичные рулеты с фарш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001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Пожарить блинчики.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каждый размазать фарш(можно любой),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один край положить начинку( морковь на </a:t>
            </a:r>
            <a:r>
              <a:rPr lang="ru-RU" sz="2400" dirty="0" err="1" smtClean="0">
                <a:solidFill>
                  <a:srgbClr val="C00000"/>
                </a:solidFill>
              </a:rPr>
              <a:t>кр.тёрке</a:t>
            </a:r>
            <a:r>
              <a:rPr lang="ru-RU" sz="2400" dirty="0" smtClean="0">
                <a:solidFill>
                  <a:srgbClr val="C00000"/>
                </a:solidFill>
              </a:rPr>
              <a:t> с майонезом и чесноком, можно взять грибы с луком, солёный огурчик, или любые другие овощи)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Яичные рулеты с фарш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371477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скатать </a:t>
            </a:r>
            <a:r>
              <a:rPr lang="ru-RU" sz="3200" dirty="0" err="1" smtClean="0">
                <a:solidFill>
                  <a:srgbClr val="002060"/>
                </a:solidFill>
              </a:rPr>
              <a:t>рулетики</a:t>
            </a:r>
            <a:r>
              <a:rPr lang="ru-RU" sz="3200" dirty="0" smtClean="0">
                <a:solidFill>
                  <a:srgbClr val="002060"/>
                </a:solidFill>
              </a:rPr>
              <a:t> и выложить на противень.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Яичные рулеты с фарш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04912"/>
            <a:ext cx="4572032" cy="54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Запекать при температуре 180 градусов 30-40 минут (до готовности фарша)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Яичные рулеты с фарш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4429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Подают уложив на тарелку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Яичные рулеты с фарш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Закусочный рулет из омлета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199306"/>
            <a:ext cx="6858048" cy="54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Ингредиенты: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яйца 4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майонез 125 г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начинки: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сырок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плавленный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морковь 1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чеснок 1 зубчик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укроп 1 пучок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майонез 125 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Взбить яйца с майонезом, добавить соль и вылить массу на заранее разогретый противень, смазанный растительным маслом. Выпекать до светло-коричневого цвета. Края отогнуть, чтобы не приставали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116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Яичные рулеты с фаршем</vt:lpstr>
      <vt:lpstr> взбить одно яйцо с солью и майонезом(как на омлет) </vt:lpstr>
      <vt:lpstr>Пожарить блинчики. На каждый размазать фарш(можно любой),  На один край положить начинку( морковь на кр.тёрке с майонезом и чесноком, можно взять грибы с луком, солёный огурчик, или любые другие овощи) </vt:lpstr>
      <vt:lpstr>скатать рулетики и выложить на противень. </vt:lpstr>
      <vt:lpstr>Запекать при температуре 180 градусов 30-40 минут (до готовности фарша) </vt:lpstr>
      <vt:lpstr>Подают уложив на тарелку</vt:lpstr>
      <vt:lpstr>   Закусочный рулет из омлета  </vt:lpstr>
      <vt:lpstr>Слайд 8</vt:lpstr>
      <vt:lpstr>Взбить яйца с майонезом, добавить соль и вылить массу на заранее разогретый противень, смазанный растительным маслом. Выпекать до светло-коричневого цвета. Края отогнуть, чтобы не приставали</vt:lpstr>
      <vt:lpstr>. Все ингредиенты, предназначенные для начинки, измельчить, перемешать и поставить в холодильник. На теплый яичный блин намазать начинку и свернуть в рулет. Поставить в холодильник. Перед подачей к столу нарезать ломтиками и красиво уложить на тарелку.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Яичные рулеты с фаршем</dc:title>
  <dc:creator>тамара</dc:creator>
  <cp:lastModifiedBy>тамара</cp:lastModifiedBy>
  <cp:revision>3</cp:revision>
  <dcterms:created xsi:type="dcterms:W3CDTF">2011-09-06T09:41:47Z</dcterms:created>
  <dcterms:modified xsi:type="dcterms:W3CDTF">2011-09-06T10:40:09Z</dcterms:modified>
</cp:coreProperties>
</file>