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 smtClean="0"/>
              <a:t>Рыба отварная 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 ГАРНИНОРОМ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Рецептура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4614866" cy="4884124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Минтай – 120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Морковь – 4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Лук репчатый – 4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Яйцо – 1</a:t>
            </a:r>
          </a:p>
          <a:p>
            <a:pPr>
              <a:buNone/>
            </a:pPr>
            <a:r>
              <a:rPr lang="ru-RU" dirty="0" smtClean="0"/>
              <a:t>Для гарнира: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Соус – 150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Горошек зеленый – 40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Кукуруза – 40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Картофель – 40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Сливочное масло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Рисунок 3" descr="IMG0296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928670"/>
            <a:ext cx="3214694" cy="428625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Технология приготовления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 шаг</a:t>
            </a:r>
            <a:r>
              <a:rPr lang="ru-RU" dirty="0" smtClean="0"/>
              <a:t>: </a:t>
            </a:r>
          </a:p>
          <a:p>
            <a:pPr>
              <a:buNone/>
            </a:pPr>
            <a:r>
              <a:rPr lang="ru-RU" dirty="0" smtClean="0"/>
              <a:t>Очистить рыбу и нарезать на порционные куски. </a:t>
            </a:r>
          </a:p>
        </p:txBody>
      </p:sp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2928934"/>
            <a:ext cx="4786326" cy="3190884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шаг: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Варят рыбу в отваре из лука, моркови, специй. </a:t>
            </a:r>
            <a:endParaRPr lang="ru-RU" dirty="0"/>
          </a:p>
        </p:txBody>
      </p:sp>
      <p:pic>
        <p:nvPicPr>
          <p:cNvPr id="4" name="Рисунок 3" descr="IMG0294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2285992"/>
            <a:ext cx="3143256" cy="4191008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шаг: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Очищаем картофель и варим. </a:t>
            </a:r>
            <a:endParaRPr lang="ru-RU" dirty="0"/>
          </a:p>
        </p:txBody>
      </p:sp>
      <p:pic>
        <p:nvPicPr>
          <p:cNvPr id="4" name="Рисунок 3" descr="IMG0295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2214554"/>
            <a:ext cx="3143256" cy="4191008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 шаг: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 подогретую тарелку укладываем гарнир в виде отваренного картофеля.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IMG0297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571744"/>
            <a:ext cx="3000380" cy="4000507"/>
          </a:xfrm>
          <a:prstGeom prst="rect">
            <a:avLst/>
          </a:prstGeom>
        </p:spPr>
      </p:pic>
      <p:pic>
        <p:nvPicPr>
          <p:cNvPr id="5" name="Рисунок 4" descr="rp236337_step_by_ste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3071810"/>
            <a:ext cx="3429023" cy="2571768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5 шаг: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Гарнир поливают растопленным сливочным маслом, кладут рыбу, украшаю горошком,, кукурузой.</a:t>
            </a:r>
            <a:endParaRPr lang="ru-RU" dirty="0"/>
          </a:p>
        </p:txBody>
      </p:sp>
      <p:pic>
        <p:nvPicPr>
          <p:cNvPr id="4" name="Рисунок 3" descr="IMG0299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2571744"/>
            <a:ext cx="2928942" cy="3905256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</TotalTime>
  <Words>101</Words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Рыба отварная </vt:lpstr>
      <vt:lpstr>Рецептура</vt:lpstr>
      <vt:lpstr>Технология приготовления</vt:lpstr>
      <vt:lpstr>2 шаг:</vt:lpstr>
      <vt:lpstr>3 шаг:</vt:lpstr>
      <vt:lpstr>4 шаг:</vt:lpstr>
      <vt:lpstr>5 шаг: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Рыба отварная </dc:title>
  <dc:creator>Алиночка</dc:creator>
  <cp:lastModifiedBy>Алиночка</cp:lastModifiedBy>
  <cp:revision>4</cp:revision>
  <dcterms:created xsi:type="dcterms:W3CDTF">2012-03-01T14:53:22Z</dcterms:created>
  <dcterms:modified xsi:type="dcterms:W3CDTF">2012-03-01T15:53:32Z</dcterms:modified>
</cp:coreProperties>
</file>