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8F2-85FE-4F47-A9BB-DD55B2E617E3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768A-BC40-4D25-AF0F-DC8D38ECAB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8F2-85FE-4F47-A9BB-DD55B2E617E3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768A-BC40-4D25-AF0F-DC8D38ECA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8F2-85FE-4F47-A9BB-DD55B2E617E3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768A-BC40-4D25-AF0F-DC8D38ECA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8F2-85FE-4F47-A9BB-DD55B2E617E3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768A-BC40-4D25-AF0F-DC8D38ECA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8F2-85FE-4F47-A9BB-DD55B2E617E3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768A-BC40-4D25-AF0F-DC8D38ECAB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8F2-85FE-4F47-A9BB-DD55B2E617E3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768A-BC40-4D25-AF0F-DC8D38ECA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8F2-85FE-4F47-A9BB-DD55B2E617E3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768A-BC40-4D25-AF0F-DC8D38ECA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8F2-85FE-4F47-A9BB-DD55B2E617E3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768A-BC40-4D25-AF0F-DC8D38ECA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8F2-85FE-4F47-A9BB-DD55B2E617E3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768A-BC40-4D25-AF0F-DC8D38ECA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8F2-85FE-4F47-A9BB-DD55B2E617E3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768A-BC40-4D25-AF0F-DC8D38ECA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A8F2-85FE-4F47-A9BB-DD55B2E617E3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FD768A-BC40-4D25-AF0F-DC8D38ECABB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5DA8F2-85FE-4F47-A9BB-DD55B2E617E3}" type="datetimeFigureOut">
              <a:rPr lang="ru-RU" smtClean="0"/>
              <a:t>11.10.2012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D768A-BC40-4D25-AF0F-DC8D38ECABB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«Приготовление салата «Мимоза»»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Дроботова</a:t>
            </a:r>
            <a:r>
              <a:rPr lang="ru-RU" dirty="0" smtClean="0"/>
              <a:t> Ирина</a:t>
            </a:r>
          </a:p>
          <a:p>
            <a:r>
              <a:rPr lang="ru-RU" dirty="0" smtClean="0"/>
              <a:t>Проверила: </a:t>
            </a:r>
            <a:r>
              <a:rPr lang="ru-RU" dirty="0" err="1" smtClean="0"/>
              <a:t>Ерошенко</a:t>
            </a:r>
            <a:r>
              <a:rPr lang="ru-RU" dirty="0" smtClean="0"/>
              <a:t> Н. 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Украшаем.</a:t>
            </a:r>
            <a:endParaRPr lang="ru-RU" dirty="0"/>
          </a:p>
        </p:txBody>
      </p:sp>
      <p:pic>
        <p:nvPicPr>
          <p:cNvPr id="5122" name="Picture 2" descr="E:\Images\Фотографии0003\Фото1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отпускаем</a:t>
            </a:r>
            <a:endParaRPr lang="ru-RU" dirty="0"/>
          </a:p>
        </p:txBody>
      </p:sp>
      <p:pic>
        <p:nvPicPr>
          <p:cNvPr id="6146" name="Picture 2" descr="E:\Images\Фотографии0003\Фото13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Рецептура: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Сайра-1 банка</a:t>
            </a:r>
          </a:p>
          <a:p>
            <a:r>
              <a:rPr lang="ru-RU" dirty="0" smtClean="0"/>
              <a:t>Яйца -4шт.</a:t>
            </a:r>
          </a:p>
          <a:p>
            <a:r>
              <a:rPr lang="ru-RU" dirty="0" smtClean="0"/>
              <a:t>Картофель – 3 шт.</a:t>
            </a:r>
          </a:p>
          <a:p>
            <a:r>
              <a:rPr lang="ru-RU" dirty="0" smtClean="0"/>
              <a:t>Морковь – 1 шт.</a:t>
            </a:r>
          </a:p>
          <a:p>
            <a:r>
              <a:rPr lang="ru-RU" dirty="0" smtClean="0"/>
              <a:t>Майонез – </a:t>
            </a:r>
            <a:r>
              <a:rPr lang="ru-RU" dirty="0" err="1" smtClean="0"/>
              <a:t>зоо</a:t>
            </a:r>
            <a:r>
              <a:rPr lang="ru-RU" dirty="0" smtClean="0"/>
              <a:t> </a:t>
            </a:r>
            <a:r>
              <a:rPr lang="ru-RU" dirty="0" err="1" smtClean="0"/>
              <a:t>гр</a:t>
            </a:r>
            <a:endParaRPr lang="ru-RU" dirty="0" smtClean="0"/>
          </a:p>
          <a:p>
            <a:r>
              <a:rPr lang="ru-RU" dirty="0" smtClean="0"/>
              <a:t>Лук – 1 шт.</a:t>
            </a:r>
          </a:p>
          <a:p>
            <a:r>
              <a:rPr lang="ru-RU" dirty="0" smtClean="0"/>
              <a:t>Уксус- 9%</a:t>
            </a:r>
          </a:p>
          <a:p>
            <a:r>
              <a:rPr lang="ru-RU" dirty="0" smtClean="0"/>
              <a:t>Сахар – 10 гр.</a:t>
            </a:r>
          </a:p>
          <a:p>
            <a:r>
              <a:rPr lang="ru-RU" dirty="0" smtClean="0"/>
              <a:t>Соль – 8 гр.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Набор продуктов: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Рыбу Сайру </a:t>
            </a:r>
            <a:r>
              <a:rPr lang="ru-RU" dirty="0" err="1" smtClean="0"/>
              <a:t>размяхчить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Маринование </a:t>
            </a:r>
            <a:r>
              <a:rPr lang="ru-RU" dirty="0" err="1" smtClean="0"/>
              <a:t>Лука:Сахар</a:t>
            </a:r>
            <a:r>
              <a:rPr lang="ru-RU" dirty="0" smtClean="0"/>
              <a:t>, соль, уксус, вода и оставим на 5минут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Укладываем слоями в форму сайру, отв.картофель и смазываем майонезом</a:t>
            </a:r>
            <a:endParaRPr lang="ru-RU" dirty="0"/>
          </a:p>
        </p:txBody>
      </p:sp>
      <p:pic>
        <p:nvPicPr>
          <p:cNvPr id="1026" name="Picture 2" descr="E:\Images\Фотографии0003\Фото1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Отварную морковь и смазываем майонезом</a:t>
            </a:r>
            <a:endParaRPr lang="ru-RU" dirty="0"/>
          </a:p>
        </p:txBody>
      </p:sp>
      <p:pic>
        <p:nvPicPr>
          <p:cNvPr id="2050" name="Picture 2" descr="E:\Images\Фотографии0003\Фото13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Отварной картофель, маринованный лук и смазываем.</a:t>
            </a:r>
            <a:endParaRPr lang="ru-RU" dirty="0"/>
          </a:p>
        </p:txBody>
      </p:sp>
      <p:pic>
        <p:nvPicPr>
          <p:cNvPr id="3074" name="Picture 2" descr="E:\Images\Фотографии0003\Фото1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Засыпаем яичным желтком.</a:t>
            </a:r>
            <a:endParaRPr lang="ru-RU" dirty="0"/>
          </a:p>
        </p:txBody>
      </p:sp>
      <p:pic>
        <p:nvPicPr>
          <p:cNvPr id="4098" name="Picture 2" descr="E:\Images\Фотографии0003\Фото13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106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«Приготовление салата «Мимоза»»</vt:lpstr>
      <vt:lpstr>Рецептура:</vt:lpstr>
      <vt:lpstr>Набор продуктов:</vt:lpstr>
      <vt:lpstr>Рыбу Сайру размяхчить</vt:lpstr>
      <vt:lpstr>Маринование Лука:Сахар, соль, уксус, вода и оставим на 5минут</vt:lpstr>
      <vt:lpstr>Укладываем слоями в форму сайру, отв.картофель и смазываем майонезом</vt:lpstr>
      <vt:lpstr>Отварную морковь и смазываем майонезом</vt:lpstr>
      <vt:lpstr>Отварной картофель, маринованный лук и смазываем.</vt:lpstr>
      <vt:lpstr>Засыпаем яичным желтком.</vt:lpstr>
      <vt:lpstr>Украшаем.</vt:lpstr>
      <vt:lpstr>И отпускаем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«Приготовление салата «Мимоза»»</dc:title>
  <dc:creator>тамара</dc:creator>
  <cp:lastModifiedBy>тамара</cp:lastModifiedBy>
  <cp:revision>5</cp:revision>
  <dcterms:created xsi:type="dcterms:W3CDTF">2012-10-11T08:34:46Z</dcterms:created>
  <dcterms:modified xsi:type="dcterms:W3CDTF">2012-10-11T09:19:56Z</dcterms:modified>
</cp:coreProperties>
</file>