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D048E51-0967-4206-87DD-E099A428D0BB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17F8BCC-7FC6-4EB1-9259-63C21E610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5000">
    <p:dissolve/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048E51-0967-4206-87DD-E099A428D0BB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7F8BCC-7FC6-4EB1-9259-63C21E610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D048E51-0967-4206-87DD-E099A428D0BB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17F8BCC-7FC6-4EB1-9259-63C21E610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048E51-0967-4206-87DD-E099A428D0BB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7F8BCC-7FC6-4EB1-9259-63C21E610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048E51-0967-4206-87DD-E099A428D0BB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17F8BCC-7FC6-4EB1-9259-63C21E610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5000">
    <p:dissolve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048E51-0967-4206-87DD-E099A428D0BB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7F8BCC-7FC6-4EB1-9259-63C21E610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048E51-0967-4206-87DD-E099A428D0BB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7F8BCC-7FC6-4EB1-9259-63C21E610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048E51-0967-4206-87DD-E099A428D0BB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7F8BCC-7FC6-4EB1-9259-63C21E610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048E51-0967-4206-87DD-E099A428D0BB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7F8BCC-7FC6-4EB1-9259-63C21E610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048E51-0967-4206-87DD-E099A428D0BB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7F8BCC-7FC6-4EB1-9259-63C21E610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048E51-0967-4206-87DD-E099A428D0BB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7F8BCC-7FC6-4EB1-9259-63C21E610F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>
    <p:dissolve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D048E51-0967-4206-87DD-E099A428D0BB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17F8BCC-7FC6-4EB1-9259-63C21E610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5000">
    <p:dissolve/>
    <p:sndAc>
      <p:stSnd>
        <p:snd r:embed="rId13" name="click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«Приготовление и отпуск «Пампушек» и «пирожки жареные»»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</a:t>
            </a:r>
            <a:r>
              <a:rPr lang="ru-RU" dirty="0" err="1" smtClean="0"/>
              <a:t>Дроботова</a:t>
            </a:r>
            <a:r>
              <a:rPr lang="ru-RU" dirty="0" smtClean="0"/>
              <a:t> Ирина</a:t>
            </a:r>
          </a:p>
          <a:p>
            <a:r>
              <a:rPr lang="ru-RU" dirty="0" smtClean="0"/>
              <a:t>Подготовила: </a:t>
            </a:r>
            <a:r>
              <a:rPr lang="ru-RU" dirty="0" err="1" smtClean="0"/>
              <a:t>Ерошенко</a:t>
            </a:r>
            <a:r>
              <a:rPr lang="ru-RU" dirty="0" smtClean="0"/>
              <a:t> Н. В.</a:t>
            </a:r>
            <a:endParaRPr lang="ru-RU" dirty="0"/>
          </a:p>
        </p:txBody>
      </p:sp>
    </p:spTree>
  </p:cSld>
  <p:clrMapOvr>
    <a:masterClrMapping/>
  </p:clrMapOvr>
  <p:transition advClick="0" advTm="5000">
    <p:dissolv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вымешиваем</a:t>
            </a:r>
            <a:endParaRPr lang="ru-RU" dirty="0"/>
          </a:p>
        </p:txBody>
      </p:sp>
      <p:pic>
        <p:nvPicPr>
          <p:cNvPr id="9218" name="Picture 2" descr="J:\Производство фото\Фото17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dissolv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Ставим на подход теста в тёплое место</a:t>
            </a:r>
            <a:endParaRPr lang="ru-RU" dirty="0"/>
          </a:p>
        </p:txBody>
      </p:sp>
      <p:pic>
        <p:nvPicPr>
          <p:cNvPr id="10242" name="Picture 2" descr="J:\Производство фото\Фото173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dissolv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Ставим растительное масло для нагрева</a:t>
            </a:r>
            <a:endParaRPr lang="ru-RU" dirty="0"/>
          </a:p>
        </p:txBody>
      </p:sp>
      <p:pic>
        <p:nvPicPr>
          <p:cNvPr id="11266" name="Picture 2" descr="J:\Производство фото\Фото173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dissolv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готовый фарш</a:t>
            </a:r>
            <a:endParaRPr lang="ru-RU" dirty="0"/>
          </a:p>
        </p:txBody>
      </p:sp>
      <p:pic>
        <p:nvPicPr>
          <p:cNvPr id="12290" name="Picture 2" descr="J:\Производство фото\Фото174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dissolv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смазанный стол </a:t>
            </a:r>
            <a:r>
              <a:rPr lang="ru-RU" dirty="0" err="1" smtClean="0"/>
              <a:t>раст</a:t>
            </a:r>
            <a:r>
              <a:rPr lang="ru-RU" dirty="0" smtClean="0"/>
              <a:t>. Маслом формуем шарики</a:t>
            </a:r>
            <a:endParaRPr lang="ru-RU" dirty="0"/>
          </a:p>
        </p:txBody>
      </p:sp>
      <p:pic>
        <p:nvPicPr>
          <p:cNvPr id="13314" name="Picture 2" descr="J:\Производство фото\Фото17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dissolv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Делаем лепешку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029" y="1609725"/>
            <a:ext cx="6547341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dissolv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Укладываем на неё фарш</a:t>
            </a:r>
            <a:endParaRPr lang="ru-RU" dirty="0"/>
          </a:p>
        </p:txBody>
      </p:sp>
      <p:pic>
        <p:nvPicPr>
          <p:cNvPr id="15362" name="Picture 2" descr="J:\Производство фото\Фото175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dissolv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Защипываем края</a:t>
            </a:r>
            <a:endParaRPr lang="ru-RU" dirty="0"/>
          </a:p>
        </p:txBody>
      </p:sp>
      <p:pic>
        <p:nvPicPr>
          <p:cNvPr id="16386" name="Picture 2" descr="J:\Производство фото\Фото175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dissolv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67808E-7 L -0.5434 0.18895 " pathEditMode="relative" ptsTypes="AA">
                                      <p:cBhvr>
                                        <p:cTn id="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Обкатываем и оставляем для </a:t>
            </a:r>
            <a:r>
              <a:rPr lang="ru-RU" dirty="0" err="1" smtClean="0"/>
              <a:t>расстойки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7410" name="Picture 2" descr="J:\Производство фото\Фото175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3936437" cy="2952328"/>
          </a:xfrm>
          <a:prstGeom prst="rect">
            <a:avLst/>
          </a:prstGeom>
          <a:noFill/>
        </p:spPr>
      </p:pic>
      <p:pic>
        <p:nvPicPr>
          <p:cNvPr id="17411" name="Picture 3" descr="J:\Производство фото\Фото17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5" y="1988840"/>
            <a:ext cx="3744417" cy="28083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dissolv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1 0.04529  0.011 0.08659  0.028 0.11323  C 0.028 0.11456  0.055 0.15053  0.055 0.1492  C 0.07 0.16918  0.079 0.19715  0.079 0.22646  C 0.079 0.28507  0.044 0.33169  0 0.33302  C -0.044 0.33169  -0.079 0.28507  -0.079 0.22646  C -0.079 0.19715  -0.07 0.16918  -0.055 0.1492  C -0.055 0.15053  -0.028 0.11456  -0.028 0.11323  C -0.011 0.08659  -0.001 0.04529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52 0  L 0.089 -0.04929  L 0.125 0  L 0.177 0  L 0.177 0.06927  L 0.213 0.11856  L 0.177 0.16651  L 0.177 0.23578  L 0.125 0.23578  L 0.089 0.28374  L 0.052 0.23578  L 0 0.23578  L 0 0.16651  L -0.037 0.11856  L 0 0.06927  L 0 0  Z" pathEditMode="relative" ptsTypes="">
                                      <p:cBhvr>
                                        <p:cTn id="10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Так же из лепешки делаем дырку в середине для пончиков</a:t>
            </a:r>
            <a:endParaRPr lang="ru-RU" dirty="0"/>
          </a:p>
        </p:txBody>
      </p:sp>
      <p:pic>
        <p:nvPicPr>
          <p:cNvPr id="18434" name="Picture 2" descr="J:\Производство фото\Фото175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dissolv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 -0.05062  0.075 -0.08259  0.125 -0.08259  C 0.175 -0.08259  0.22 -0.05062  0.25 0  C 0.22 0.05062  0.175 0.08259  0.125 0.08259  C 0.075 0.08259  0.03 0.05062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Рецептура: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Мука-</a:t>
            </a:r>
          </a:p>
          <a:p>
            <a:r>
              <a:rPr lang="ru-RU" dirty="0" smtClean="0"/>
              <a:t>Яйца-</a:t>
            </a:r>
          </a:p>
          <a:p>
            <a:r>
              <a:rPr lang="ru-RU" dirty="0" smtClean="0"/>
              <a:t>Соль-</a:t>
            </a:r>
          </a:p>
          <a:p>
            <a:r>
              <a:rPr lang="ru-RU" dirty="0" smtClean="0"/>
              <a:t>Сахар-</a:t>
            </a:r>
          </a:p>
          <a:p>
            <a:r>
              <a:rPr lang="ru-RU" dirty="0" smtClean="0"/>
              <a:t>Молоко-</a:t>
            </a:r>
          </a:p>
          <a:p>
            <a:r>
              <a:rPr lang="ru-RU" dirty="0" smtClean="0"/>
              <a:t>Дрожжи-</a:t>
            </a:r>
          </a:p>
          <a:p>
            <a:r>
              <a:rPr lang="ru-RU" dirty="0" smtClean="0"/>
              <a:t>Сахарная пудра-</a:t>
            </a:r>
          </a:p>
          <a:p>
            <a:r>
              <a:rPr lang="ru-RU" dirty="0" smtClean="0"/>
              <a:t>Растительное масло- </a:t>
            </a:r>
          </a:p>
          <a:p>
            <a:r>
              <a:rPr lang="ru-RU" dirty="0" smtClean="0"/>
              <a:t>Для фарша: картошка с луком, повидло.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Click="0" advTm="5000">
    <p:dissolv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Придаем форму пирожка</a:t>
            </a:r>
            <a:endParaRPr lang="ru-RU" dirty="0"/>
          </a:p>
        </p:txBody>
      </p:sp>
      <p:pic>
        <p:nvPicPr>
          <p:cNvPr id="19458" name="Picture 2" descr="J:\Производство фото\Фото17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dissolv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398  0.033 -0.05861  0.058 -0.05861  C 0.095 -0.05861  0.125 -0.02265  0.125 0.02265  C 0.125 0.0373  0.122 0.05062  0.116 0.06261  C 0.117 0.06261  0 0.24244  0 0.24377  C 0 0.24244  -0.117 0.06261  -0.116 0.06261  C -0.122 0.05062  -0.125 0.0373  -0.125 0.02265  C -0.125 -0.02265  -0.095 -0.05861  -0.057 -0.05861  C -0.033 -0.05861  -0.012 -0.02398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Погружаем пирожок в горячее масло</a:t>
            </a:r>
            <a:endParaRPr lang="ru-RU" dirty="0"/>
          </a:p>
        </p:txBody>
      </p:sp>
      <p:pic>
        <p:nvPicPr>
          <p:cNvPr id="20482" name="Picture 2" descr="J:\Производство фото\Фото176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dissolv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8 0.01066  0.017 0.02131  0.021 0.03463  C 0.025 0.04929  0.027 0.0666  0.029 0.08392  C 0.031 0.10124  0.029 0.11589  0.027 0.13188  C 0.025 0.14653  0.022 0.16252  0.015 0.17584  C 0.009 0.18916  -0.001 0.19981  -0.012 0.20781  C -0.022 0.2158  -0.034 0.22113  -0.046 0.22379  C -0.058 0.22646  -0.07 0.22646  -0.081 0.22379  C -0.093 0.22113  -0.104 0.21447  -0.113 0.20381  C -0.122 0.19449  -0.13 0.1825  -0.134 0.16784  C -0.139 0.15452  -0.141 0.13587  -0.141 0.12122  C -0.142 0.10657  -0.141 0.08925  -0.136 0.0746  C -0.131 0.06128  -0.122 0.05062  -0.11 0.04529  C -0.098 0.0413  -0.086 0.04662  -0.078 0.05595  C -0.071 0.06527  -0.066 0.07993  -0.065 0.09724  C -0.065 0.11456  -0.066 0.13055  -0.071 0.14387  C -0.076 0.15719  -0.075 0.15985  -0.095 0.17717  C -0.113 0.19582  -0.131 0.19049  -0.142 0.19182  C -0.153 0.19182  -0.162 0.18649  -0.173 0.18117  C -0.185 0.17451  -0.195 0.16252  -0.202 0.15186  C -0.209 0.1412  -0.212 0.12788  -0.216 0.10657  C -0.219 0.08525  -0.219 0.0746  -0.219 0.05861  C -0.219 0.04263  -0.219 0.02664  -0.219 0.01066  E" pathEditMode="relative" ptsTypes="">
                                      <p:cBhvr>
                                        <p:cTn id="6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Обжариваем с двух сторон</a:t>
            </a:r>
            <a:endParaRPr lang="ru-RU" dirty="0"/>
          </a:p>
        </p:txBody>
      </p:sp>
      <p:pic>
        <p:nvPicPr>
          <p:cNvPr id="21506" name="Picture 2" descr="J:\Производство фото\Фото17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42778"/>
            <a:ext cx="3521075" cy="2640806"/>
          </a:xfrm>
          <a:prstGeom prst="rect">
            <a:avLst/>
          </a:prstGeom>
          <a:noFill/>
        </p:spPr>
      </p:pic>
      <p:pic>
        <p:nvPicPr>
          <p:cNvPr id="21507" name="Picture 3" descr="J:\Производство фото\Фото17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8300" y="2542778"/>
            <a:ext cx="3521075" cy="264080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dissolv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25 0.28773  L -0.125 0.28773  L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04 0.08925  C -0.049 0.1079  -0.054 0.13587  -0.054 0.16518  C -0.054 0.19848  -0.049 0.22512  -0.04 0.24377  L 0 0.33302  E" pathEditMode="relative" ptsTypes="">
                                      <p:cBhvr>
                                        <p:cTn id="10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Точно также пончики</a:t>
            </a:r>
            <a:endParaRPr lang="ru-RU" dirty="0"/>
          </a:p>
        </p:txBody>
      </p:sp>
      <p:pic>
        <p:nvPicPr>
          <p:cNvPr id="22530" name="Picture 2" descr="J:\Производство фото\Фото176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42778"/>
            <a:ext cx="3521075" cy="2640806"/>
          </a:xfrm>
          <a:prstGeom prst="rect">
            <a:avLst/>
          </a:prstGeom>
          <a:noFill/>
        </p:spPr>
      </p:pic>
      <p:pic>
        <p:nvPicPr>
          <p:cNvPr id="22531" name="Picture 3" descr="J:\Производство фото\Фото17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8300" y="2542778"/>
            <a:ext cx="3521075" cy="264080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dissolve/>
    <p:sndAc>
      <p:stSnd loop="1"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8 0.01066  0.017 0.02131  0.021 0.03463  C 0.025 0.04929  0.027 0.0666  0.029 0.08392  C 0.031 0.10124  0.029 0.11589  0.027 0.13188  C 0.025 0.14653  0.022 0.16252  0.015 0.17584  C 0.009 0.18916  -0.001 0.19981  -0.012 0.20781  C -0.022 0.2158  -0.034 0.22113  -0.046 0.22379  C -0.058 0.22646  -0.07 0.22646  -0.081 0.22379  C -0.093 0.22113  -0.104 0.21447  -0.113 0.20381  C -0.122 0.19449  -0.13 0.1825  -0.134 0.16784  C -0.139 0.15452  -0.141 0.13587  -0.141 0.12122  C -0.142 0.10657  -0.141 0.08925  -0.136 0.0746  C -0.131 0.06128  -0.122 0.05062  -0.11 0.04529  C -0.098 0.0413  -0.086 0.04662  -0.078 0.05595  C -0.071 0.06527  -0.066 0.07993  -0.065 0.09724  C -0.065 0.11456  -0.066 0.13055  -0.071 0.14387  C -0.076 0.15719  -0.075 0.15985  -0.095 0.17717  C -0.113 0.19582  -0.131 0.19049  -0.142 0.19182  C -0.153 0.19182  -0.162 0.18649  -0.173 0.18117  C -0.185 0.17451  -0.195 0.16252  -0.202 0.15186  C -0.209 0.1412  -0.212 0.12788  -0.216 0.10657  C -0.219 0.08525  -0.219 0.0746  -0.219 0.05861  C -0.219 0.04263  -0.219 0.02664  -0.219 0.01066  E" pathEditMode="relative" ptsTypes="">
                                      <p:cBhvr>
                                        <p:cTn id="6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0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Получаются вот такие наши румяные красивые изделия</a:t>
            </a:r>
            <a:endParaRPr lang="ru-RU" dirty="0"/>
          </a:p>
        </p:txBody>
      </p:sp>
      <p:pic>
        <p:nvPicPr>
          <p:cNvPr id="23554" name="Picture 2" descr="J:\Производство фото\Фото17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42778"/>
            <a:ext cx="3521075" cy="2640806"/>
          </a:xfrm>
          <a:prstGeom prst="rect">
            <a:avLst/>
          </a:prstGeom>
          <a:noFill/>
        </p:spPr>
      </p:pic>
      <p:pic>
        <p:nvPicPr>
          <p:cNvPr id="23555" name="Picture 3" descr="J:\Производство фото\Фото17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8300" y="2542778"/>
            <a:ext cx="3521075" cy="264080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dissolv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398  0.033 -0.05861  0.058 -0.05861  C 0.095 -0.05861  0.125 -0.02265  0.125 0.02265  C 0.125 0.0373  0.122 0.05062  0.116 0.06261  C 0.117 0.06261  0 0.24244  0 0.24377  C 0 0.24244  -0.117 0.06261  -0.116 0.06261  C -0.122 0.05062  -0.125 0.0373  -0.125 0.02265  C -0.125 -0.02265  -0.095 -0.05861  -0.057 -0.05861  C -0.033 -0.05861  -0.012 -0.02398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2 0.08392  0.009 0.14387  0.016 0.14387  C 0.023 0.14387  0.029 0.08392  0.031 0  C 0.034 0.08392  0.04 0.14387  0.047 0.14387  C 0.054 0.14387  0.06 0.08392  0.062 0  C 0.065 0.08392  0.071 0.14387  0.078 0.14387  C 0.085 0.14387  0.092 0.08392  0.094 0  C 0.096 0.08392  0.102 0.14387  0.11 0.14387  C 0.116 0.14387  0.123 0.08392  0.125 0  C 0.127 0.08392  0.134 0.14387  0.141 0.14387  C 0.148 0.14387  0.154 0.08392  0.156 0  C 0.159 0.08392  0.165 0.14387  0.172 0.14387  C 0.179 0.14387  0.185 0.08392  0.188 0  C 0.19 0.08392  0.196 0.14387  0.203 0.14387  C 0.21 0.14387  0.217 0.08392  0.219 0  C 0.221 0.08392  0.227 0.14387  0.235 0.14387  C 0.242 0.14387  0.248 0.08392 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Пончики посыпаем сахарной пудрой</a:t>
            </a:r>
            <a:endParaRPr lang="ru-RU" dirty="0"/>
          </a:p>
        </p:txBody>
      </p:sp>
      <p:pic>
        <p:nvPicPr>
          <p:cNvPr id="24578" name="Picture 2" descr="J:\Производство фото\Фото177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28800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dissolv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4 -0.08925  -0.046 -0.16651  -0.113 -0.17184  C -0.177 -0.1785  -0.237 -0.11856  -0.241 -0.03197  C -0.246 0.04796  -0.204 0.12255  -0.144 0.12788  C -0.089 0.13188  -0.037 0.08259  -0.033 0.00799  C -0.029 -0.05994  -0.064 -0.12389  -0.115 -0.12921  C -0.162 -0.13321  -0.206 -0.09191  -0.209 -0.02931  C -0.212 0.02664  -0.184 0.08126  -0.142 0.08392  C -0.104 0.08792  -0.068 0.05595  -0.065 0.00533  C -0.063 -0.03996  -0.084 -0.08392  -0.117 -0.08659  C -0.146 -0.08925  -0.175 -0.06527  -0.177 -0.02664  C -0.179 0.00666  -0.164 0.03863  -0.14 0.0413  C -0.12 0.04396  -0.099 0.02931  -0.098 0.00266  C -0.096 -0.01865  -0.104 -0.0413  -0.119 -0.04396  C -0.131 -0.04396  -0.143 -0.03863  -0.145 -0.02398  C -0.146 -0.01465  -0.144 -0.00533  -0.138 -0.00133  C -0.135 0  -0.133 0  -0.13 -0.00133  E" pathEditMode="relative" ptsTypes="">
                                      <p:cBhvr>
                                        <p:cTn id="6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отпускаем</a:t>
            </a:r>
            <a:endParaRPr lang="ru-RU" dirty="0"/>
          </a:p>
        </p:txBody>
      </p:sp>
      <p:pic>
        <p:nvPicPr>
          <p:cNvPr id="25602" name="Picture 2" descr="J:\Производство фото\Фото177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dissolv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Набор продуктов:</a:t>
            </a:r>
            <a:endParaRPr lang="ru-RU" dirty="0"/>
          </a:p>
        </p:txBody>
      </p:sp>
      <p:pic>
        <p:nvPicPr>
          <p:cNvPr id="1026" name="Picture 2" descr="J:\Производство фото\Фото170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56792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dissolv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начала просеиваем муку</a:t>
            </a:r>
            <a:endParaRPr lang="ru-RU" dirty="0"/>
          </a:p>
        </p:txBody>
      </p:sp>
      <p:pic>
        <p:nvPicPr>
          <p:cNvPr id="2050" name="Picture 2" descr="J:\Производство фото\Фото17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dissolv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02  E" pathEditMode="relative" ptsTypes="">
                                      <p:cBhvr>
                                        <p:cTn id="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посуду вливаем тёплое молоко</a:t>
            </a:r>
            <a:endParaRPr lang="ru-RU" dirty="0"/>
          </a:p>
        </p:txBody>
      </p:sp>
      <p:pic>
        <p:nvPicPr>
          <p:cNvPr id="3074" name="Picture 2" descr="J:\Производство фото\Фото17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dissolv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Добавляем соль и сахар</a:t>
            </a:r>
            <a:endParaRPr lang="ru-RU" dirty="0"/>
          </a:p>
        </p:txBody>
      </p:sp>
      <p:pic>
        <p:nvPicPr>
          <p:cNvPr id="4098" name="Picture 2" descr="J:\Производство фото\Фото17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dissolv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Вводим 2 яйца и размягчаем </a:t>
            </a:r>
            <a:endParaRPr lang="ru-RU" dirty="0"/>
          </a:p>
        </p:txBody>
      </p:sp>
      <p:pic>
        <p:nvPicPr>
          <p:cNvPr id="5122" name="Picture 2" descr="J:\Производство фото\Фото17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42778"/>
            <a:ext cx="3521075" cy="2640806"/>
          </a:xfrm>
          <a:prstGeom prst="rect">
            <a:avLst/>
          </a:prstGeom>
          <a:noFill/>
        </p:spPr>
      </p:pic>
      <p:pic>
        <p:nvPicPr>
          <p:cNvPr id="5123" name="Picture 3" descr="J:\Производство фото\Фото17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8300" y="2542778"/>
            <a:ext cx="3521075" cy="264080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dissolv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Добавляем Дрожжи </a:t>
            </a:r>
            <a:endParaRPr lang="ru-RU" dirty="0"/>
          </a:p>
        </p:txBody>
      </p:sp>
      <p:pic>
        <p:nvPicPr>
          <p:cNvPr id="6146" name="Picture 2" descr="J:\Производство фото\Фото17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dissolv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Затем муку</a:t>
            </a:r>
            <a:endParaRPr lang="ru-RU" dirty="0"/>
          </a:p>
        </p:txBody>
      </p:sp>
      <p:pic>
        <p:nvPicPr>
          <p:cNvPr id="8194" name="Picture 2" descr="J:\Производство фото\Фото17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636912"/>
            <a:ext cx="3521075" cy="2640806"/>
          </a:xfrm>
          <a:prstGeom prst="rect">
            <a:avLst/>
          </a:prstGeom>
          <a:noFill/>
        </p:spPr>
      </p:pic>
      <p:pic>
        <p:nvPicPr>
          <p:cNvPr id="8195" name="Picture 3" descr="J:\Производство фото\Фото17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36912"/>
            <a:ext cx="3521075" cy="264080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dissolv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90</TotalTime>
  <Words>144</Words>
  <Application>Microsoft Office PowerPoint</Application>
  <PresentationFormat>Экран (4:3)</PresentationFormat>
  <Paragraphs>37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Изящная</vt:lpstr>
      <vt:lpstr>«Приготовление и отпуск «Пампушек» и «пирожки жареные»»</vt:lpstr>
      <vt:lpstr>Рецептура:</vt:lpstr>
      <vt:lpstr>Набор продуктов:</vt:lpstr>
      <vt:lpstr>Для начала просеиваем муку</vt:lpstr>
      <vt:lpstr>В посуду вливаем тёплое молоко</vt:lpstr>
      <vt:lpstr>Добавляем соль и сахар</vt:lpstr>
      <vt:lpstr>Вводим 2 яйца и размягчаем </vt:lpstr>
      <vt:lpstr>Добавляем Дрожжи </vt:lpstr>
      <vt:lpstr>Затем муку</vt:lpstr>
      <vt:lpstr>вымешиваем</vt:lpstr>
      <vt:lpstr>Ставим на подход теста в тёплое место</vt:lpstr>
      <vt:lpstr>Ставим растительное масло для нагрева</vt:lpstr>
      <vt:lpstr>Наш готовый фарш</vt:lpstr>
      <vt:lpstr>На смазанный стол раст. Маслом формуем шарики</vt:lpstr>
      <vt:lpstr>Делаем лепешку</vt:lpstr>
      <vt:lpstr>Укладываем на неё фарш</vt:lpstr>
      <vt:lpstr>Защипываем края</vt:lpstr>
      <vt:lpstr>Обкатываем и оставляем для расстойки  </vt:lpstr>
      <vt:lpstr>Так же из лепешки делаем дырку в середине для пончиков</vt:lpstr>
      <vt:lpstr>Придаем форму пирожка</vt:lpstr>
      <vt:lpstr>Погружаем пирожок в горячее масло</vt:lpstr>
      <vt:lpstr>Обжариваем с двух сторон</vt:lpstr>
      <vt:lpstr>Точно также пончики</vt:lpstr>
      <vt:lpstr>Получаются вот такие наши румяные красивые изделия</vt:lpstr>
      <vt:lpstr>Пончики посыпаем сахарной пудрой</vt:lpstr>
      <vt:lpstr> отпускаем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«Приготовление и отпуск «Пампушек» и «пирожки жареные»»</dc:title>
  <dc:creator>Пользователь</dc:creator>
  <cp:lastModifiedBy>Пользователь</cp:lastModifiedBy>
  <cp:revision>11</cp:revision>
  <dcterms:created xsi:type="dcterms:W3CDTF">2012-11-25T13:17:50Z</dcterms:created>
  <dcterms:modified xsi:type="dcterms:W3CDTF">2012-11-25T14:49:41Z</dcterms:modified>
</cp:coreProperties>
</file>