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EF6A-277D-4F5E-8284-72751451634B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D10A-86E0-4346-B178-FDD88523538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EF6A-277D-4F5E-8284-72751451634B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D10A-86E0-4346-B178-FDD8852353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EF6A-277D-4F5E-8284-72751451634B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D10A-86E0-4346-B178-FDD8852353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EF6A-277D-4F5E-8284-72751451634B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D10A-86E0-4346-B178-FDD8852353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EF6A-277D-4F5E-8284-72751451634B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D10A-86E0-4346-B178-FDD88523538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EF6A-277D-4F5E-8284-72751451634B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D10A-86E0-4346-B178-FDD8852353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EF6A-277D-4F5E-8284-72751451634B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D10A-86E0-4346-B178-FDD8852353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EF6A-277D-4F5E-8284-72751451634B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D10A-86E0-4346-B178-FDD8852353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EF6A-277D-4F5E-8284-72751451634B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D10A-86E0-4346-B178-FDD8852353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EF6A-277D-4F5E-8284-72751451634B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D10A-86E0-4346-B178-FDD8852353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EF6A-277D-4F5E-8284-72751451634B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B8D10A-86E0-4346-B178-FDD88523538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96EF6A-277D-4F5E-8284-72751451634B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B8D10A-86E0-4346-B178-FDD88523538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Приготовление «Творожная сладкая масса с изюмом»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Дроботова</a:t>
            </a:r>
            <a:r>
              <a:rPr lang="ru-RU" dirty="0" smtClean="0"/>
              <a:t> Ирина</a:t>
            </a:r>
          </a:p>
          <a:p>
            <a:r>
              <a:rPr lang="ru-RU" dirty="0" smtClean="0"/>
              <a:t>Проверила: </a:t>
            </a:r>
            <a:r>
              <a:rPr lang="ru-RU" dirty="0" err="1" smtClean="0"/>
              <a:t>Ерошенко</a:t>
            </a:r>
            <a:r>
              <a:rPr lang="ru-RU" dirty="0" smtClean="0"/>
              <a:t> Н. 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Аккуратно вынимаем творожную массу из формы и оформляем к подаче</a:t>
            </a:r>
            <a:endParaRPr lang="ru-RU" dirty="0"/>
          </a:p>
        </p:txBody>
      </p:sp>
      <p:pic>
        <p:nvPicPr>
          <p:cNvPr id="8195" name="Picture 3" descr="F:\DCIM\100MSDCF\DSC007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Отпускаем с потертым шоколадом и джемом.</a:t>
            </a:r>
            <a:endParaRPr lang="ru-RU" dirty="0"/>
          </a:p>
        </p:txBody>
      </p:sp>
      <p:pic>
        <p:nvPicPr>
          <p:cNvPr id="9218" name="Picture 2" descr="F:\DCIM\100MSDCF\DSC007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Рецептура: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Творог </a:t>
            </a:r>
          </a:p>
          <a:p>
            <a:r>
              <a:rPr lang="ru-RU" dirty="0" smtClean="0"/>
              <a:t>Яйцо</a:t>
            </a:r>
          </a:p>
          <a:p>
            <a:r>
              <a:rPr lang="ru-RU" dirty="0" smtClean="0"/>
              <a:t>Ванилин</a:t>
            </a:r>
          </a:p>
          <a:p>
            <a:r>
              <a:rPr lang="ru-RU" dirty="0" smtClean="0"/>
              <a:t>Сахар</a:t>
            </a:r>
          </a:p>
          <a:p>
            <a:r>
              <a:rPr lang="ru-RU" dirty="0" smtClean="0"/>
              <a:t>Сл. Масло</a:t>
            </a:r>
          </a:p>
          <a:p>
            <a:r>
              <a:rPr lang="ru-RU" dirty="0" smtClean="0"/>
              <a:t>Изюм</a:t>
            </a:r>
          </a:p>
          <a:p>
            <a:r>
              <a:rPr lang="ru-RU" dirty="0" smtClean="0"/>
              <a:t>Шоколад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Технология приготовления: Творог протираем через мясорубку</a:t>
            </a:r>
            <a:endParaRPr lang="ru-RU" dirty="0"/>
          </a:p>
        </p:txBody>
      </p:sp>
      <p:pic>
        <p:nvPicPr>
          <p:cNvPr id="1026" name="Picture 2" descr="F:\DCIM\100MSDCF\DSC00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Добавляем сахар</a:t>
            </a:r>
            <a:endParaRPr lang="ru-RU" dirty="0"/>
          </a:p>
        </p:txBody>
      </p:sp>
      <p:pic>
        <p:nvPicPr>
          <p:cNvPr id="2050" name="Picture 2" descr="F:\DCIM\100MSDCF\DSC007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Ванилин вводим</a:t>
            </a:r>
            <a:endParaRPr lang="ru-RU" dirty="0"/>
          </a:p>
        </p:txBody>
      </p:sp>
      <p:pic>
        <p:nvPicPr>
          <p:cNvPr id="3074" name="Picture 2" descr="F:\DCIM\100MSDCF\DSC00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Изюм промывают</a:t>
            </a:r>
            <a:endParaRPr lang="ru-RU" dirty="0"/>
          </a:p>
        </p:txBody>
      </p:sp>
      <p:pic>
        <p:nvPicPr>
          <p:cNvPr id="4098" name="Picture 2" descr="F:\DCIM\100MSDCF\DSC007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Добавляем </a:t>
            </a:r>
            <a:r>
              <a:rPr lang="ru-RU" dirty="0" smtClean="0"/>
              <a:t>и</a:t>
            </a:r>
            <a:r>
              <a:rPr lang="ru-RU" dirty="0" smtClean="0"/>
              <a:t>зюм в творожную массу и перемешиваем.</a:t>
            </a:r>
            <a:endParaRPr lang="ru-RU" dirty="0"/>
          </a:p>
        </p:txBody>
      </p:sp>
      <p:pic>
        <p:nvPicPr>
          <p:cNvPr id="5122" name="Picture 2" descr="F:\DCIM\100MSDCF\DSC00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улучшения вкусовых качеств можно добавить растопленное сл. масло </a:t>
            </a:r>
            <a:endParaRPr lang="ru-RU" dirty="0"/>
          </a:p>
        </p:txBody>
      </p:sp>
      <p:pic>
        <p:nvPicPr>
          <p:cNvPr id="6146" name="Picture 2" descr="F:\DCIM\100MSDCF\DSC007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Массу заполняем в формочки</a:t>
            </a:r>
            <a:endParaRPr lang="ru-RU" dirty="0"/>
          </a:p>
        </p:txBody>
      </p:sp>
      <p:pic>
        <p:nvPicPr>
          <p:cNvPr id="7170" name="Picture 2" descr="F:\DCIM\100MSDCF\DSC007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</TotalTime>
  <Words>82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Приготовление «Творожная сладкая масса с изюмом»</vt:lpstr>
      <vt:lpstr>Рецептура:</vt:lpstr>
      <vt:lpstr>Технология приготовления: Творог протираем через мясорубку</vt:lpstr>
      <vt:lpstr>Добавляем сахар</vt:lpstr>
      <vt:lpstr>Ванилин вводим</vt:lpstr>
      <vt:lpstr>Изюм промывают</vt:lpstr>
      <vt:lpstr>Добавляем изюм в творожную массу и перемешиваем.</vt:lpstr>
      <vt:lpstr>Для улучшения вкусовых качеств можно добавить растопленное сл. масло </vt:lpstr>
      <vt:lpstr>Массу заполняем в формочки</vt:lpstr>
      <vt:lpstr>Аккуратно вынимаем творожную массу из формы и оформляем к подаче</vt:lpstr>
      <vt:lpstr>Отпускаем с потертым шоколадом и джемом.</vt:lpstr>
    </vt:vector>
  </TitlesOfParts>
  <Company>пу18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«Творожная сладкая масса с изюмом»</dc:title>
  <dc:creator>пу18</dc:creator>
  <cp:lastModifiedBy>пу18</cp:lastModifiedBy>
  <cp:revision>3</cp:revision>
  <dcterms:created xsi:type="dcterms:W3CDTF">2011-11-22T04:39:48Z</dcterms:created>
  <dcterms:modified xsi:type="dcterms:W3CDTF">2011-11-22T05:02:51Z</dcterms:modified>
</cp:coreProperties>
</file>