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3874-995D-4DCD-B549-83B0D8E4DC9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EFA88F-D908-44CF-8612-3AB4ABD81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3874-995D-4DCD-B549-83B0D8E4DC9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A88F-D908-44CF-8612-3AB4ABD81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3874-995D-4DCD-B549-83B0D8E4DC9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A88F-D908-44CF-8612-3AB4ABD81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3874-995D-4DCD-B549-83B0D8E4DC9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EFA88F-D908-44CF-8612-3AB4ABD81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3874-995D-4DCD-B549-83B0D8E4DC9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A88F-D908-44CF-8612-3AB4ABD81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3874-995D-4DCD-B549-83B0D8E4DC9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A88F-D908-44CF-8612-3AB4ABD81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3874-995D-4DCD-B549-83B0D8E4DC9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EFA88F-D908-44CF-8612-3AB4ABD81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3874-995D-4DCD-B549-83B0D8E4DC9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A88F-D908-44CF-8612-3AB4ABD81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3874-995D-4DCD-B549-83B0D8E4DC9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A88F-D908-44CF-8612-3AB4ABD81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3874-995D-4DCD-B549-83B0D8E4DC9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A88F-D908-44CF-8612-3AB4ABD81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3874-995D-4DCD-B549-83B0D8E4DC9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A88F-D908-44CF-8612-3AB4ABD81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2D3874-995D-4DCD-B549-83B0D8E4DC9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EFA88F-D908-44CF-8612-3AB4ABD81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631394" cy="1471602"/>
          </a:xfrm>
        </p:spPr>
        <p:txBody>
          <a:bodyPr>
            <a:normAutofit/>
          </a:bodyPr>
          <a:lstStyle/>
          <a:p>
            <a:r>
              <a:rPr lang="ru-RU" dirty="0" smtClean="0"/>
              <a:t>Приготовление: </a:t>
            </a:r>
            <a:br>
              <a:rPr lang="ru-RU" dirty="0" smtClean="0"/>
            </a:br>
            <a:r>
              <a:rPr lang="ru-RU" dirty="0" smtClean="0"/>
              <a:t>«Куриные лукошки с грибами»</a:t>
            </a:r>
            <a:endParaRPr lang="ru-RU" dirty="0"/>
          </a:p>
        </p:txBody>
      </p:sp>
      <p:pic>
        <p:nvPicPr>
          <p:cNvPr id="1026" name="Picture 2" descr="C:\Users\user\Desktop\фото Ерошенко\P1000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53884"/>
            <a:ext cx="4667284" cy="3500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Формочки для кексов смазать растительным маслом.</a:t>
            </a:r>
            <a:endParaRPr lang="ru-RU" dirty="0"/>
          </a:p>
        </p:txBody>
      </p:sp>
      <p:pic>
        <p:nvPicPr>
          <p:cNvPr id="7170" name="Picture 2" descr="C:\Users\user\Desktop\фото Ерошенко\P10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Куриное филе разрезать на квадраты по размеру формочек. Выложить куски филе в формочки.</a:t>
            </a:r>
            <a:endParaRPr lang="ru-RU" dirty="0"/>
          </a:p>
        </p:txBody>
      </p:sp>
      <p:pic>
        <p:nvPicPr>
          <p:cNvPr id="8194" name="Picture 2" descr="C:\Users\user\Desktop\фото Ерошенко\P101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филе выложить обжаренные грибы с луком. В каждую формочку влить  по 1-1.5 ст. л. Заливки.</a:t>
            </a:r>
            <a:endParaRPr lang="ru-RU" dirty="0"/>
          </a:p>
        </p:txBody>
      </p:sp>
      <p:pic>
        <p:nvPicPr>
          <p:cNvPr id="9218" name="Picture 2" descr="C:\Users\user\Desktop\фото Ерошенко\P101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3197603"/>
            <a:ext cx="3672408" cy="2754306"/>
          </a:xfrm>
          <a:prstGeom prst="rect">
            <a:avLst/>
          </a:prstGeom>
          <a:noFill/>
        </p:spPr>
      </p:pic>
      <p:pic>
        <p:nvPicPr>
          <p:cNvPr id="5" name="Рисунок 4" descr="K:\фото Ерошенко\P1010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29523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Запекаем</a:t>
            </a:r>
            <a:endParaRPr lang="ru-RU" dirty="0"/>
          </a:p>
        </p:txBody>
      </p:sp>
      <p:pic>
        <p:nvPicPr>
          <p:cNvPr id="4" name="Содержимое 3" descr="K:\фото Ерошенко\P10100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что получилось</a:t>
            </a:r>
            <a:endParaRPr lang="ru-RU" dirty="0"/>
          </a:p>
        </p:txBody>
      </p:sp>
      <p:pic>
        <p:nvPicPr>
          <p:cNvPr id="3" name="Рисунок 2" descr="K:\фото Ерошенко\P10100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324" y="2521743"/>
            <a:ext cx="4306019" cy="3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Готовые лукошки выложить на блюдо, выстланное листья салата, украсить зеленью, огурцами и морковью, болгарским перцем.</a:t>
            </a:r>
            <a:endParaRPr lang="ru-RU" dirty="0"/>
          </a:p>
        </p:txBody>
      </p:sp>
      <p:pic>
        <p:nvPicPr>
          <p:cNvPr id="11266" name="Picture 2" descr="C:\Users\user\Desktop\фото Ерошенко\P10009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3"/>
            <a:ext cx="6379656" cy="4500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подачи:№2</a:t>
            </a:r>
            <a:endParaRPr lang="ru-RU" dirty="0"/>
          </a:p>
        </p:txBody>
      </p:sp>
      <p:pic>
        <p:nvPicPr>
          <p:cNvPr id="12290" name="Picture 2" descr="C:\Users\user\Desktop\фото Ерошенко\P1000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№3</a:t>
            </a:r>
            <a:endParaRPr lang="ru-RU" dirty="0"/>
          </a:p>
        </p:txBody>
      </p:sp>
      <p:pic>
        <p:nvPicPr>
          <p:cNvPr id="13314" name="Picture 2" descr="C:\Users\user\Desktop\фото Ерошенко\P1000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№4</a:t>
            </a:r>
            <a:endParaRPr lang="ru-RU" dirty="0"/>
          </a:p>
        </p:txBody>
      </p:sp>
      <p:pic>
        <p:nvPicPr>
          <p:cNvPr id="14338" name="Picture 2" descr="C:\Users\user\Desktop\фото Ерошенко\P101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500 </a:t>
            </a:r>
            <a:r>
              <a:rPr lang="ru-RU" sz="2800" dirty="0" err="1" smtClean="0"/>
              <a:t>гр</a:t>
            </a:r>
            <a:r>
              <a:rPr lang="ru-RU" sz="2800" dirty="0" smtClean="0"/>
              <a:t> .куриного филе</a:t>
            </a:r>
          </a:p>
          <a:p>
            <a:r>
              <a:rPr lang="ru-RU" sz="2800" dirty="0" smtClean="0"/>
              <a:t>300 гр.грибов</a:t>
            </a:r>
          </a:p>
          <a:p>
            <a:r>
              <a:rPr lang="ru-RU" sz="2800" dirty="0" smtClean="0"/>
              <a:t>70 гр. сыра</a:t>
            </a:r>
          </a:p>
          <a:p>
            <a:r>
              <a:rPr lang="ru-RU" sz="2800" dirty="0" smtClean="0"/>
              <a:t>2 луковицы</a:t>
            </a:r>
          </a:p>
          <a:p>
            <a:r>
              <a:rPr lang="ru-RU" sz="2800" dirty="0" err="1" smtClean="0"/>
              <a:t>Соль,перец</a:t>
            </a:r>
            <a:r>
              <a:rPr lang="ru-RU" sz="2800" dirty="0" smtClean="0"/>
              <a:t> по вкусу</a:t>
            </a:r>
          </a:p>
          <a:p>
            <a:r>
              <a:rPr lang="ru-RU" sz="2800" dirty="0" smtClean="0"/>
              <a:t>Растительное масло 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заливки: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 ст. л. Сметаны или натурального </a:t>
            </a:r>
            <a:r>
              <a:rPr lang="ru-RU" dirty="0" err="1" smtClean="0"/>
              <a:t>йоргута</a:t>
            </a:r>
            <a:endParaRPr lang="ru-RU" dirty="0" smtClean="0"/>
          </a:p>
          <a:p>
            <a:r>
              <a:rPr lang="ru-RU" dirty="0" smtClean="0"/>
              <a:t>1 яйцо</a:t>
            </a:r>
          </a:p>
          <a:p>
            <a:r>
              <a:rPr lang="ru-RU" dirty="0" smtClean="0"/>
              <a:t>Соль по вкусу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89304">
            <a:off x="3275856" y="3717032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украшения: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Листья салата</a:t>
            </a:r>
          </a:p>
          <a:p>
            <a:r>
              <a:rPr lang="ru-RU" dirty="0" smtClean="0"/>
              <a:t>Мята и базилик</a:t>
            </a:r>
          </a:p>
          <a:p>
            <a:r>
              <a:rPr lang="ru-RU" dirty="0" smtClean="0"/>
              <a:t>По 1\2 огурца и моркови</a:t>
            </a:r>
          </a:p>
          <a:p>
            <a:r>
              <a:rPr lang="ru-RU" dirty="0" smtClean="0"/>
              <a:t>Болгарский перец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6532">
            <a:off x="5868144" y="2996952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Набор продуктов:</a:t>
            </a:r>
            <a:endParaRPr lang="ru-RU" dirty="0"/>
          </a:p>
        </p:txBody>
      </p:sp>
      <p:pic>
        <p:nvPicPr>
          <p:cNvPr id="3074" name="Picture 2" descr="C:\Users\user\Desktop\фото Ерошенко\P10009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Куриное филе слегка отбить, посолить, поперчить и оставить в холодильнике на 30минут.</a:t>
            </a:r>
            <a:endParaRPr lang="ru-RU" dirty="0"/>
          </a:p>
        </p:txBody>
      </p:sp>
      <p:pic>
        <p:nvPicPr>
          <p:cNvPr id="2050" name="Picture 2" descr="C:\Users\user\Desktop\фото Ерошенко\P101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876"/>
            <a:ext cx="4034352" cy="3025764"/>
          </a:xfrm>
          <a:prstGeom prst="rect">
            <a:avLst/>
          </a:prstGeom>
          <a:noFill/>
        </p:spPr>
      </p:pic>
      <p:pic>
        <p:nvPicPr>
          <p:cNvPr id="1026" name="Picture 2" descr="C:\Users\user\Desktop\фото Ерошенко\P101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619493" cy="271462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Ерошенко\P101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3595714" cy="2696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 нарезать мелко и обжарить.</a:t>
            </a:r>
            <a:endParaRPr lang="ru-RU" dirty="0"/>
          </a:p>
        </p:txBody>
      </p:sp>
      <p:pic>
        <p:nvPicPr>
          <p:cNvPr id="4098" name="Picture 2" descr="C:\Users\user\Desktop\фото Ерошенко\P101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Грибы нарезать ломтиками и обжарить с не большим количеством масла. </a:t>
            </a:r>
            <a:endParaRPr lang="ru-RU" dirty="0"/>
          </a:p>
        </p:txBody>
      </p:sp>
      <p:pic>
        <p:nvPicPr>
          <p:cNvPr id="5122" name="Picture 2" descr="C:\Users\user\Desktop\фото Ерошенко\P101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323985" cy="3242989"/>
          </a:xfrm>
          <a:prstGeom prst="rect">
            <a:avLst/>
          </a:prstGeom>
          <a:noFill/>
        </p:spPr>
      </p:pic>
      <p:pic>
        <p:nvPicPr>
          <p:cNvPr id="4" name="Рисунок 3" descr="K:\фото Ерошенко\P1010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6004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заливки яйцо взбить вилкой, добавить сметану или </a:t>
            </a:r>
            <a:r>
              <a:rPr lang="ru-RU" dirty="0" err="1" smtClean="0"/>
              <a:t>йоргут</a:t>
            </a:r>
            <a:r>
              <a:rPr lang="ru-RU" dirty="0" smtClean="0"/>
              <a:t>, не много посолить и взбить.</a:t>
            </a:r>
            <a:endParaRPr lang="ru-RU" dirty="0"/>
          </a:p>
        </p:txBody>
      </p:sp>
      <p:pic>
        <p:nvPicPr>
          <p:cNvPr id="6146" name="Picture 2" descr="C:\Users\user\Desktop\фото Ерошенко\P101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181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Приготовление:  «Куриные лукошки с грибами»</vt:lpstr>
      <vt:lpstr>Рецептура:</vt:lpstr>
      <vt:lpstr>Для заливки:</vt:lpstr>
      <vt:lpstr>Для украшения:</vt:lpstr>
      <vt:lpstr>Набор продуктов:</vt:lpstr>
      <vt:lpstr>Куриное филе слегка отбить, посолить, поперчить и оставить в холодильнике на 30минут.</vt:lpstr>
      <vt:lpstr>Лук нарезать мелко и обжарить.</vt:lpstr>
      <vt:lpstr>Грибы нарезать ломтиками и обжарить с не большим количеством масла. </vt:lpstr>
      <vt:lpstr>Для заливки яйцо взбить вилкой, добавить сметану или йоргут, не много посолить и взбить.</vt:lpstr>
      <vt:lpstr>Формочки для кексов смазать растительным маслом.</vt:lpstr>
      <vt:lpstr>Куриное филе разрезать на квадраты по размеру формочек. Выложить куски филе в формочки.</vt:lpstr>
      <vt:lpstr>На филе выложить обжаренные грибы с луком. В каждую формочку влить  по 1-1.5 ст. л. Заливки.</vt:lpstr>
      <vt:lpstr>Запекаем</vt:lpstr>
      <vt:lpstr>Вот что получилось</vt:lpstr>
      <vt:lpstr>Готовые лукошки выложить на блюдо, выстланное листья салата, украсить зеленью, огурцами и морковью, болгарским перцем.</vt:lpstr>
      <vt:lpstr>Виды подачи:№2</vt:lpstr>
      <vt:lpstr>№3</vt:lpstr>
      <vt:lpstr>№4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Приготовление:  «Куриные лукошки с грибами»</dc:title>
  <dc:creator>тамара</dc:creator>
  <cp:lastModifiedBy>Admin</cp:lastModifiedBy>
  <cp:revision>10</cp:revision>
  <dcterms:created xsi:type="dcterms:W3CDTF">2012-10-20T06:32:47Z</dcterms:created>
  <dcterms:modified xsi:type="dcterms:W3CDTF">2012-10-21T05:27:25Z</dcterms:modified>
</cp:coreProperties>
</file>