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3C97E-E46D-454A-B8AF-804FE5EDCF5E}" type="datetimeFigureOut">
              <a:rPr lang="ru-RU" smtClean="0"/>
              <a:pPr/>
              <a:t>10.09.2012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5E5A-8558-4997-AC0B-6C08B89441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3C97E-E46D-454A-B8AF-804FE5EDCF5E}" type="datetimeFigureOut">
              <a:rPr lang="ru-RU" smtClean="0"/>
              <a:pPr/>
              <a:t>10.09.2012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5E5A-8558-4997-AC0B-6C08B89441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3C97E-E46D-454A-B8AF-804FE5EDCF5E}" type="datetimeFigureOut">
              <a:rPr lang="ru-RU" smtClean="0"/>
              <a:pPr/>
              <a:t>10.09.2012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5E5A-8558-4997-AC0B-6C08B89441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3C97E-E46D-454A-B8AF-804FE5EDCF5E}" type="datetimeFigureOut">
              <a:rPr lang="ru-RU" smtClean="0"/>
              <a:pPr/>
              <a:t>10.09.2012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5E5A-8558-4997-AC0B-6C08B89441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3C97E-E46D-454A-B8AF-804FE5EDCF5E}" type="datetimeFigureOut">
              <a:rPr lang="ru-RU" smtClean="0"/>
              <a:pPr/>
              <a:t>10.09.2012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5E5A-8558-4997-AC0B-6C08B89441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3C97E-E46D-454A-B8AF-804FE5EDCF5E}" type="datetimeFigureOut">
              <a:rPr lang="ru-RU" smtClean="0"/>
              <a:pPr/>
              <a:t>10.09.2012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5E5A-8558-4997-AC0B-6C08B89441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3C97E-E46D-454A-B8AF-804FE5EDCF5E}" type="datetimeFigureOut">
              <a:rPr lang="ru-RU" smtClean="0"/>
              <a:pPr/>
              <a:t>10.09.2012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5E5A-8558-4997-AC0B-6C08B89441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3C97E-E46D-454A-B8AF-804FE5EDCF5E}" type="datetimeFigureOut">
              <a:rPr lang="ru-RU" smtClean="0"/>
              <a:pPr/>
              <a:t>10.09.2012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5E5A-8558-4997-AC0B-6C08B89441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3C97E-E46D-454A-B8AF-804FE5EDCF5E}" type="datetimeFigureOut">
              <a:rPr lang="ru-RU" smtClean="0"/>
              <a:pPr/>
              <a:t>10.09.2012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5E5A-8558-4997-AC0B-6C08B89441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3C97E-E46D-454A-B8AF-804FE5EDCF5E}" type="datetimeFigureOut">
              <a:rPr lang="ru-RU" smtClean="0"/>
              <a:pPr/>
              <a:t>10.09.2012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5E5A-8558-4997-AC0B-6C08B89441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3C97E-E46D-454A-B8AF-804FE5EDCF5E}" type="datetimeFigureOut">
              <a:rPr lang="ru-RU" smtClean="0"/>
              <a:pPr/>
              <a:t>10.09.2012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8965E5A-8558-4997-AC0B-6C08B89441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393C97E-E46D-454A-B8AF-804FE5EDCF5E}" type="datetimeFigureOut">
              <a:rPr lang="ru-RU" smtClean="0"/>
              <a:pPr/>
              <a:t>10.09.2012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965E5A-8558-4997-AC0B-6C08B894418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Отварное мясо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Приготовление отпуск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1. Подготавливаем нужные продукты.</a:t>
            </a:r>
            <a:endParaRPr lang="ru-RU" dirty="0"/>
          </a:p>
        </p:txBody>
      </p:sp>
      <p:pic>
        <p:nvPicPr>
          <p:cNvPr id="1026" name="Picture 2" descr="D:\документы\презентация\м\DSC001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935163"/>
            <a:ext cx="6429420" cy="48198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2. В подготовленную воду закладываем продукты.</a:t>
            </a:r>
            <a:endParaRPr lang="ru-RU" dirty="0"/>
          </a:p>
        </p:txBody>
      </p:sp>
      <p:pic>
        <p:nvPicPr>
          <p:cNvPr id="2050" name="Picture 2" descr="D:\документы\презентация\м\DSC001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643182"/>
            <a:ext cx="3479798" cy="260984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1" name="Picture 3" descr="D:\документы\презентация\м\DSC001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643182"/>
            <a:ext cx="3428992" cy="25717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3. В кипящий бульон закладываем  морковь, лук.</a:t>
            </a:r>
            <a:endParaRPr lang="ru-RU" dirty="0"/>
          </a:p>
        </p:txBody>
      </p:sp>
      <p:pic>
        <p:nvPicPr>
          <p:cNvPr id="3074" name="Picture 2" descr="D:\документы\презентация\м\DSC001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19" y="1928802"/>
            <a:ext cx="4286281" cy="32147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75" name="Picture 3" descr="D:\документы\презентация\м\DSC001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052" y="1942870"/>
            <a:ext cx="4327136" cy="32147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4. Доводим до готовности.</a:t>
            </a:r>
            <a:endParaRPr lang="ru-RU" dirty="0"/>
          </a:p>
        </p:txBody>
      </p:sp>
      <p:pic>
        <p:nvPicPr>
          <p:cNvPr id="4098" name="Picture 2" descr="D:\документы\презентация\м\DSC001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5. Приготавливаем соус.</a:t>
            </a:r>
            <a:endParaRPr lang="ru-RU" dirty="0"/>
          </a:p>
        </p:txBody>
      </p:sp>
      <p:pic>
        <p:nvPicPr>
          <p:cNvPr id="5122" name="Picture 2" descr="D:\документы\презентация\м\DSC001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000240"/>
            <a:ext cx="2786082" cy="20895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 descr="D:\документы\презентация\м\DSC001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2000240"/>
            <a:ext cx="2928958" cy="21967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4" descr="D:\документы\презентация\м\DSC001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3929066"/>
            <a:ext cx="3500430" cy="26253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5. Для гарнира отвариваем картофель .</a:t>
            </a:r>
            <a:endParaRPr lang="ru-RU" dirty="0"/>
          </a:p>
        </p:txBody>
      </p:sp>
      <p:pic>
        <p:nvPicPr>
          <p:cNvPr id="6146" name="Picture 2" descr="D:\документы\презентация\м\DSC001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6. Подаем блюдо.</a:t>
            </a:r>
            <a:endParaRPr lang="ru-RU" dirty="0"/>
          </a:p>
        </p:txBody>
      </p:sp>
      <p:pic>
        <p:nvPicPr>
          <p:cNvPr id="7170" name="Picture 2" descr="D:\документы\презентация\м\DSC001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7. </a:t>
            </a:r>
            <a:r>
              <a:rPr lang="ru-RU" smtClean="0"/>
              <a:t>Виды </a:t>
            </a:r>
            <a:r>
              <a:rPr lang="ru-RU" smtClean="0"/>
              <a:t>оформления.</a:t>
            </a:r>
            <a:endParaRPr lang="ru-RU" dirty="0"/>
          </a:p>
        </p:txBody>
      </p:sp>
      <p:pic>
        <p:nvPicPr>
          <p:cNvPr id="8194" name="Picture 2" descr="D:\документы\презентация\м\DSC001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214554"/>
            <a:ext cx="3714776" cy="2676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5" name="Picture 3" descr="D:\документы\презентация\м\DSC001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214555"/>
            <a:ext cx="3786214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</TotalTime>
  <Words>56</Words>
  <Application>Microsoft Office PowerPoint</Application>
  <PresentationFormat>Экран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Отварное мясо</vt:lpstr>
      <vt:lpstr>1. Подготавливаем нужные продукты.</vt:lpstr>
      <vt:lpstr>2. В подготовленную воду закладываем продукты.</vt:lpstr>
      <vt:lpstr>3. В кипящий бульон закладываем  морковь, лук.</vt:lpstr>
      <vt:lpstr>4. Доводим до готовности.</vt:lpstr>
      <vt:lpstr>5. Приготавливаем соус.</vt:lpstr>
      <vt:lpstr>5. Для гарнира отвариваем картофель .</vt:lpstr>
      <vt:lpstr>6. Подаем блюдо.</vt:lpstr>
      <vt:lpstr>7. Виды оформления.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Отварное мясо</dc:title>
  <dc:creator>Анна</dc:creator>
  <cp:lastModifiedBy>тамара</cp:lastModifiedBy>
  <cp:revision>5</cp:revision>
  <dcterms:created xsi:type="dcterms:W3CDTF">2012-09-09T17:44:52Z</dcterms:created>
  <dcterms:modified xsi:type="dcterms:W3CDTF">2012-09-10T09:59:50Z</dcterms:modified>
</cp:coreProperties>
</file>