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Мясо по </a:t>
            </a:r>
            <a:r>
              <a:rPr lang="ru-RU" sz="480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французски</a:t>
            </a: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b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436510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630932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2012-2013год!</a:t>
            </a:r>
            <a:endParaRPr lang="ru-RU" sz="2400" b="1" i="1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143108" y="1785926"/>
            <a:ext cx="6215106" cy="35719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2206CC"/>
                </a:solidFill>
              </a:rPr>
              <a:t>Куриная  </a:t>
            </a:r>
            <a:r>
              <a:rPr lang="ru-RU" sz="2000" b="1" dirty="0" smtClean="0">
                <a:solidFill>
                  <a:srgbClr val="2206CC"/>
                </a:solidFill>
              </a:rPr>
              <a:t>грудка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2206CC"/>
                </a:solidFill>
              </a:rPr>
              <a:t>Грибы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2206CC"/>
                </a:solidFill>
              </a:rPr>
              <a:t>Лук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2206CC"/>
                </a:solidFill>
              </a:rPr>
              <a:t>Майонез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2206CC"/>
                </a:solidFill>
              </a:rPr>
              <a:t>Сыр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smtClean="0">
                <a:solidFill>
                  <a:srgbClr val="2206CC"/>
                </a:solidFill>
              </a:rPr>
              <a:t>Масло </a:t>
            </a:r>
            <a:r>
              <a:rPr lang="ru-RU" sz="2000" b="1" dirty="0" smtClean="0">
                <a:solidFill>
                  <a:srgbClr val="2206CC"/>
                </a:solidFill>
              </a:rPr>
              <a:t>растительное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2206CC"/>
                </a:solidFill>
              </a:rPr>
              <a:t> Картошка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071678"/>
            <a:ext cx="7786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Подготовленное мясо доводим до готовности в жарочном шкафу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7378" y="2373720"/>
            <a:ext cx="4572032" cy="3429024"/>
          </a:xfrm>
          <a:ln w="57150">
            <a:solidFill>
              <a:schemeClr val="tx1"/>
            </a:solidFill>
          </a:ln>
        </p:spPr>
      </p:pic>
      <p:pic>
        <p:nvPicPr>
          <p:cNvPr id="5" name="Рисунок 4" descr="DSC0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86252" y="2428864"/>
            <a:ext cx="4571995" cy="34289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Подготавливаем  гарнир: картофель жаренный во фритюре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Варианты оформления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4301332">
            <a:off x="452830" y="2552826"/>
            <a:ext cx="4216390" cy="3162291"/>
          </a:xfrm>
          <a:ln w="57150">
            <a:solidFill>
              <a:schemeClr val="tx1"/>
            </a:solidFill>
          </a:ln>
        </p:spPr>
      </p:pic>
      <p:pic>
        <p:nvPicPr>
          <p:cNvPr id="5" name="Рисунок 4" descr="DSC00005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210">
            <a:off x="4229945" y="1831947"/>
            <a:ext cx="4146371" cy="31097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Мясо отбиваем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59357" y="2126801"/>
            <a:ext cx="5013015" cy="3759761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Мясо посыпаем солью и перцем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900342">
            <a:off x="571472" y="1857364"/>
            <a:ext cx="3964516" cy="2973387"/>
          </a:xfrm>
          <a:ln w="57150">
            <a:solidFill>
              <a:schemeClr val="tx1"/>
            </a:solidFill>
          </a:ln>
        </p:spPr>
      </p:pic>
      <p:pic>
        <p:nvPicPr>
          <p:cNvPr id="5" name="Рисунок 4" descr="DSC0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4897">
            <a:off x="4137617" y="3148599"/>
            <a:ext cx="3934094" cy="29505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Мясо укладываем на противень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40700" y="2225904"/>
            <a:ext cx="5048286" cy="3786214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Приготавливаем фарш: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643051"/>
            <a:ext cx="3214710" cy="4286280"/>
          </a:xfrm>
          <a:ln w="57150">
            <a:solidFill>
              <a:schemeClr val="tx1"/>
            </a:solidFill>
          </a:ln>
        </p:spPr>
      </p:pic>
      <p:pic>
        <p:nvPicPr>
          <p:cNvPr id="5" name="Рисунок 4" descr="DSC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76183" y="2181809"/>
            <a:ext cx="4310063" cy="32325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57290" y="621508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Шинкуем грибы и лук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Обжариваем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Укладываем на подготовленное мясо фарш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Поливаем майонезом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Посыпаем сыром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61</Words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Мясо по французски  </vt:lpstr>
      <vt:lpstr>Мясо отбиваем</vt:lpstr>
      <vt:lpstr>Мясо посыпаем солью и перцем</vt:lpstr>
      <vt:lpstr>Мясо укладываем на противень</vt:lpstr>
      <vt:lpstr>Приготавливаем фарш: </vt:lpstr>
      <vt:lpstr>Обжариваем</vt:lpstr>
      <vt:lpstr>Укладываем на подготовленное мясо фарш</vt:lpstr>
      <vt:lpstr>Поливаем майонезом</vt:lpstr>
      <vt:lpstr>Посыпаем сыром</vt:lpstr>
      <vt:lpstr>Подготовленное мясо доводим до готовности в жарочном шкафу</vt:lpstr>
      <vt:lpstr>Подготавливаем  гарнир: картофель жаренный во фритюре</vt:lpstr>
      <vt:lpstr>Варианты оформления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мясо по-французски</dc:title>
  <dc:creator>user</dc:creator>
  <cp:lastModifiedBy>тамара</cp:lastModifiedBy>
  <cp:revision>9</cp:revision>
  <dcterms:created xsi:type="dcterms:W3CDTF">2012-09-14T07:05:51Z</dcterms:created>
  <dcterms:modified xsi:type="dcterms:W3CDTF">2012-10-03T06:47:59Z</dcterms:modified>
</cp:coreProperties>
</file>