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DB22AD-1909-454A-B743-DA5F1832C880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AED1FD-33ED-4A8B-A4E7-C2B211F5763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профессионального мастерства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23 группа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6302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10" y="2107397"/>
            <a:ext cx="5572162" cy="4179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4811" y="628652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22марта 2012 года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72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Учащиеся приготавливали: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Зразы «донские» со сложным гарниром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Окрошка мясная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Земля и потому щедра, что в мире существуют повара!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user\Desktop\Documents\Pictures\2012-03-22 001\P1000446.JPG"/>
          <p:cNvPicPr/>
          <p:nvPr/>
        </p:nvPicPr>
        <p:blipFill>
          <a:blip r:embed="rId2" cstate="print"/>
          <a:srcRect l="13238" r="26234" b="2614"/>
          <a:stretch>
            <a:fillRect/>
          </a:stretch>
        </p:blipFill>
        <p:spPr bwMode="auto">
          <a:xfrm>
            <a:off x="500035" y="3071810"/>
            <a:ext cx="2500330" cy="338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esktop\Documents\Pictures\2012-03-22 001\P1000448.JPG"/>
          <p:cNvPicPr/>
          <p:nvPr/>
        </p:nvPicPr>
        <p:blipFill>
          <a:blip r:embed="rId3" cstate="print"/>
          <a:srcRect l="31973" t="7921" r="33099" b="-31"/>
          <a:stretch>
            <a:fillRect/>
          </a:stretch>
        </p:blipFill>
        <p:spPr bwMode="auto">
          <a:xfrm>
            <a:off x="3428992" y="3071810"/>
            <a:ext cx="2071702" cy="3456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user\Desktop\конкурс\S6302981.JPG"/>
          <p:cNvPicPr/>
          <p:nvPr/>
        </p:nvPicPr>
        <p:blipFill>
          <a:blip r:embed="rId4" cstate="print"/>
          <a:srcRect l="12507" r="25922" b="1018"/>
          <a:stretch>
            <a:fillRect/>
          </a:stretch>
        </p:blipFill>
        <p:spPr bwMode="auto">
          <a:xfrm>
            <a:off x="6000760" y="3071810"/>
            <a:ext cx="2643206" cy="3481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928670"/>
            <a:ext cx="1357322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6302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7909">
            <a:off x="526633" y="548235"/>
            <a:ext cx="3284685" cy="2533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6302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9148">
            <a:off x="5056695" y="493983"/>
            <a:ext cx="3619493" cy="27146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S63029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6380">
            <a:off x="5063451" y="3575913"/>
            <a:ext cx="3631938" cy="2723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S6302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38123">
            <a:off x="553157" y="3438977"/>
            <a:ext cx="3527890" cy="26459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6006">
            <a:off x="3500430" y="2000240"/>
            <a:ext cx="214314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 место    </a:t>
            </a:r>
            <a:r>
              <a:rPr lang="ru-RU" dirty="0" err="1" smtClean="0">
                <a:solidFill>
                  <a:srgbClr val="C00000"/>
                </a:solidFill>
              </a:rPr>
              <a:t>Землякова</a:t>
            </a:r>
            <a:r>
              <a:rPr lang="ru-RU" dirty="0" smtClean="0">
                <a:solidFill>
                  <a:srgbClr val="C00000"/>
                </a:solidFill>
              </a:rPr>
              <a:t> Ирина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6302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1589">
            <a:off x="571325" y="1727091"/>
            <a:ext cx="4538941" cy="3404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user\Desktop\Documents\Pictures\2012-03-22 001\P1000447.JPG"/>
          <p:cNvPicPr/>
          <p:nvPr/>
        </p:nvPicPr>
        <p:blipFill>
          <a:blip r:embed="rId3" cstate="print"/>
          <a:srcRect t="2703" r="31818"/>
          <a:stretch>
            <a:fillRect/>
          </a:stretch>
        </p:blipFill>
        <p:spPr bwMode="auto">
          <a:xfrm>
            <a:off x="6000760" y="1500174"/>
            <a:ext cx="2143139" cy="2571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user\Desktop\конкурс\S6302994.JPG"/>
          <p:cNvPicPr>
            <a:picLocks noChangeAspect="1" noChangeArrowheads="1"/>
          </p:cNvPicPr>
          <p:nvPr/>
        </p:nvPicPr>
        <p:blipFill>
          <a:blip r:embed="rId4" cstate="print"/>
          <a:srcRect l="11158" t="14867" r="10012" b="10970"/>
          <a:stretch>
            <a:fillRect/>
          </a:stretch>
        </p:blipFill>
        <p:spPr bwMode="auto">
          <a:xfrm rot="20566526">
            <a:off x="3826540" y="3904347"/>
            <a:ext cx="3303229" cy="2330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 место </a:t>
            </a:r>
            <a:r>
              <a:rPr lang="ru-RU" dirty="0" err="1" smtClean="0">
                <a:solidFill>
                  <a:srgbClr val="C00000"/>
                </a:solidFill>
              </a:rPr>
              <a:t>Шукурова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Ильмира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6302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2693">
            <a:off x="337550" y="1673758"/>
            <a:ext cx="3803235" cy="2852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Documents\Pictures\2012-03-22 001\P1000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481779" cy="33090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Users\user\Desktop\Documents\Pictures\2012-03-22 001\P10004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2935">
            <a:off x="3394590" y="3432292"/>
            <a:ext cx="3598844" cy="2699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 место Бондарева </a:t>
            </a:r>
            <a:r>
              <a:rPr lang="ru-RU" dirty="0" err="1" smtClean="0">
                <a:solidFill>
                  <a:srgbClr val="C00000"/>
                </a:solidFill>
              </a:rPr>
              <a:t>Анжелика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user\Desktop\Documents\Pictures\2012-03-22 001\P10004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6305">
            <a:off x="623129" y="1695219"/>
            <a:ext cx="3382098" cy="2928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конкурс\S6302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381002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Дроботова</a:t>
            </a:r>
            <a:r>
              <a:rPr lang="ru-RU" dirty="0" smtClean="0">
                <a:solidFill>
                  <a:srgbClr val="C00000"/>
                </a:solidFill>
              </a:rPr>
              <a:t> Ирина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6302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84404">
            <a:off x="675690" y="1822413"/>
            <a:ext cx="392909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user\Desktop\Documents\Pictures\2012-03-22 001\P1000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1975003" cy="2633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user\Desktop\Documents\Pictures\2012-03-22 001\P1000463.JPG"/>
          <p:cNvPicPr/>
          <p:nvPr/>
        </p:nvPicPr>
        <p:blipFill>
          <a:blip r:embed="rId4" cstate="print"/>
          <a:srcRect t="19565"/>
          <a:stretch>
            <a:fillRect/>
          </a:stretch>
        </p:blipFill>
        <p:spPr bwMode="auto">
          <a:xfrm rot="20596091">
            <a:off x="3841626" y="3829880"/>
            <a:ext cx="3128174" cy="2334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Другие работы уч-ся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конкурс\S630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33377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00010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Жильцова</a:t>
            </a:r>
            <a:r>
              <a:rPr lang="ru-RU" sz="2000" b="1" dirty="0" smtClean="0">
                <a:solidFill>
                  <a:schemeClr val="bg1"/>
                </a:solidFill>
              </a:rPr>
              <a:t> Кристина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user\Desktop\конкурс\S630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42902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100010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Чепенко</a:t>
            </a:r>
            <a:r>
              <a:rPr lang="ru-RU" sz="2000" b="1" dirty="0" smtClean="0">
                <a:solidFill>
                  <a:schemeClr val="bg1"/>
                </a:solidFill>
              </a:rPr>
              <a:t> Ольга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user\Desktop\конкурс\S6302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3" y="4000503"/>
            <a:ext cx="3429024" cy="2571768"/>
          </a:xfrm>
          <a:prstGeom prst="round2DiagRect">
            <a:avLst>
              <a:gd name="adj1" fmla="val 16667"/>
              <a:gd name="adj2" fmla="val 64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621508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Тимощук Алексей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08356">
            <a:off x="763290" y="4311300"/>
            <a:ext cx="1524093" cy="1810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406">
            <a:off x="6841553" y="4352199"/>
            <a:ext cx="1458819" cy="173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52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Конкурс профессионального мастерства  23 группа</vt:lpstr>
      <vt:lpstr>Земля и потому щедра, что в мире существуют повара!</vt:lpstr>
      <vt:lpstr>Слайд 3</vt:lpstr>
      <vt:lpstr>1 место    Землякова Ирина</vt:lpstr>
      <vt:lpstr>2 место Шукурова Ильмира</vt:lpstr>
      <vt:lpstr>3 место Бондарева Анжелика</vt:lpstr>
      <vt:lpstr>Дроботова Ирина</vt:lpstr>
      <vt:lpstr>Другие работы уч-ся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профессионального мастерства  23 группа</dc:title>
  <dc:creator>тамара</dc:creator>
  <cp:lastModifiedBy>тамара</cp:lastModifiedBy>
  <cp:revision>12</cp:revision>
  <dcterms:created xsi:type="dcterms:W3CDTF">2012-03-24T04:43:01Z</dcterms:created>
  <dcterms:modified xsi:type="dcterms:W3CDTF">2012-03-24T06:34:55Z</dcterms:modified>
</cp:coreProperties>
</file>