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699" autoAdjust="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93B526-0901-48DF-932A-60F3B822D2B5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6793D4-038C-469F-8E4D-69CBA146982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04"/>
            <a:ext cx="7437216" cy="15716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Фаршированные овощи.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859475">
            <a:off x="428596" y="1928802"/>
            <a:ext cx="3643338" cy="2786082"/>
          </a:xfrm>
          <a:prstGeom prst="star7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100MSDCF\DSC0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18642">
            <a:off x="388392" y="1682756"/>
            <a:ext cx="3501257" cy="2625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100MSDCF\DSC0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61248">
            <a:off x="3010842" y="2804597"/>
            <a:ext cx="3619527" cy="2714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100MSDCF\DSC00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47408">
            <a:off x="5545380" y="3815857"/>
            <a:ext cx="3214711" cy="2411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Подготовка картофеля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E:\100MSDCF\DSC00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6032">
            <a:off x="4676119" y="2895579"/>
            <a:ext cx="4146340" cy="3109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E:\100MSDCF\DSC0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13458">
            <a:off x="541234" y="2268629"/>
            <a:ext cx="4429156" cy="3321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Приготовление фарша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E:\100MSDCF\DSC00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5613">
            <a:off x="509696" y="1718538"/>
            <a:ext cx="3444990" cy="25837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 flipH="1">
            <a:off x="357158" y="364331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Обжариваем фарш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 descr="E:\100MSDCF\DSC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3590">
            <a:off x="2980478" y="2883574"/>
            <a:ext cx="3619527" cy="27146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2928926" y="4429133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Пассеруем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моркоувь</a:t>
            </a:r>
            <a:r>
              <a:rPr lang="ru-RU" sz="2400" dirty="0" smtClean="0">
                <a:solidFill>
                  <a:schemeClr val="bg1"/>
                </a:solidFill>
              </a:rPr>
              <a:t> и лук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2" name="Picture 4" descr="E:\100MSDCF\DSC00326.JPG"/>
          <p:cNvPicPr>
            <a:picLocks noChangeAspect="1" noChangeArrowheads="1"/>
          </p:cNvPicPr>
          <p:nvPr/>
        </p:nvPicPr>
        <p:blipFill>
          <a:blip r:embed="rId4" cstate="print"/>
          <a:srcRect l="16405"/>
          <a:stretch>
            <a:fillRect/>
          </a:stretch>
        </p:blipFill>
        <p:spPr bwMode="auto">
          <a:xfrm rot="663934">
            <a:off x="5896453" y="4071773"/>
            <a:ext cx="3275279" cy="2542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5929322" y="600076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перемешивают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Фарширование</a:t>
            </a:r>
            <a:r>
              <a:rPr lang="ru-RU" dirty="0" smtClean="0">
                <a:solidFill>
                  <a:srgbClr val="C00000"/>
                </a:solidFill>
              </a:rPr>
              <a:t> картофеля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 descr="E:\100MSDCF\DSC00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857364"/>
            <a:ext cx="5619757" cy="421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100MSDCF\DSC00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48416">
            <a:off x="652217" y="816968"/>
            <a:ext cx="3391457" cy="2543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472" y="2571745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Смазываем майонезом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39" name="Picture 3" descr="E:\100MSDCF\DSC00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492" y="214290"/>
            <a:ext cx="321567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57752" y="2285993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Укладываем помидор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40" name="Picture 4" descr="E:\100MSDCF\DSC00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4954">
            <a:off x="967319" y="3805540"/>
            <a:ext cx="3732200" cy="2799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28662" y="578645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Посыпаем сыром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41" name="Picture 5" descr="E:\100MSDCF\DSC00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4948">
            <a:off x="4578133" y="3420987"/>
            <a:ext cx="3885281" cy="2709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100MSDCF\DSC0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643438" cy="34825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"/>
            <a:ext cx="535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Укладывают в подготовленную форму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5363" name="Picture 3" descr="E:\100MSDCF\DSC00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30" y="3000372"/>
            <a:ext cx="4429188" cy="36442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5072066" y="250030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Запекаем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100MSDCF\DSC00360.JPG"/>
          <p:cNvPicPr>
            <a:picLocks noChangeAspect="1" noChangeArrowheads="1"/>
          </p:cNvPicPr>
          <p:nvPr/>
        </p:nvPicPr>
        <p:blipFill>
          <a:blip r:embed="rId2"/>
          <a:srcRect r="164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50070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Подают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Фаршированные баклажаны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410" name="Picture 2" descr="E:\100MSDCF\DSC0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021" y="1988505"/>
            <a:ext cx="5356321" cy="4017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Подготовка баклажанов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434" name="Picture 2" descr="E:\100MSDCF\DSC0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8703">
            <a:off x="372192" y="1334850"/>
            <a:ext cx="5037748" cy="3720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5" name="Picture 3" descr="E:\100MSDCF\DSC0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5631">
            <a:off x="3538148" y="2987212"/>
            <a:ext cx="4875853" cy="36568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 rot="20684109">
            <a:off x="335579" y="2450106"/>
            <a:ext cx="4893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Разрезают вдоль на две половины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388809">
            <a:off x="4619473" y="551836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Удаляют семена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Натирание солью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8" name="Picture 2" descr="E:\100MSDCF\DSC0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6191261" cy="4643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Фарширование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бакдажанов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2" name="Picture 2" descr="E:\100MSDCF\DSC0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5619757" cy="4214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Баклажаны фаршированные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-подготовка баклажанов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E:\100MSDCF\DSC00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067202">
            <a:off x="920121" y="2016642"/>
            <a:ext cx="2958073" cy="3944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E:\100MSDCF\DSC0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7844">
            <a:off x="3910606" y="2733512"/>
            <a:ext cx="4287434" cy="3215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100MSDCF\DSC0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8363">
            <a:off x="357158" y="285728"/>
            <a:ext cx="3643306" cy="2732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1714488"/>
            <a:ext cx="3714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Смазывание майонезом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1507" name="Picture 3" descr="E:\100MSDCF\DSC00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82361">
            <a:off x="3336105" y="1722568"/>
            <a:ext cx="3850274" cy="2887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57620" y="407194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Посыпаем сыром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1508" name="Picture 4" descr="E:\100MSDCF\DSC00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4089801"/>
            <a:ext cx="3429024" cy="2571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100MSDCF\DSC0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39438"/>
            <a:ext cx="6119855" cy="4589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</a:t>
            </a:r>
            <a:r>
              <a:rPr lang="ru-RU" dirty="0" smtClean="0">
                <a:solidFill>
                  <a:srgbClr val="C00000"/>
                </a:solidFill>
              </a:rPr>
              <a:t>апекаем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100MSDCF\DSC00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95116">
            <a:off x="1165545" y="1074847"/>
            <a:ext cx="3860871" cy="2895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5" name="Picture 3" descr="E:\100MSDCF\DSC00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2708">
            <a:off x="4470854" y="2334530"/>
            <a:ext cx="4101912" cy="3076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43042" y="5857892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Приятного аппетита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5486400" cy="522288"/>
          </a:xfrm>
        </p:spPr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28800" y="214290"/>
            <a:ext cx="5600720" cy="1482849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-солим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E:\100MSDCF\DSC0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3688">
            <a:off x="857224" y="2000240"/>
            <a:ext cx="419102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E:\100MSDCF\DSC0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095780" cy="3071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Подготовка продуктов для </a:t>
            </a:r>
            <a:r>
              <a:rPr lang="ru-RU" sz="2800" dirty="0" err="1" smtClean="0">
                <a:solidFill>
                  <a:srgbClr val="C00000"/>
                </a:solidFill>
              </a:rPr>
              <a:t>фарширования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E:\100MSDCF\DSC00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537882" cy="2857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E:\100MSDCF\DSC00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2372">
            <a:off x="2918846" y="2314426"/>
            <a:ext cx="3536181" cy="2809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E:\100MSDCF\DSC0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33129">
            <a:off x="5716263" y="3110784"/>
            <a:ext cx="3286116" cy="30480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500826" y="5929330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Натирание чеснока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5143513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Нарезание сыра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4071943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Нарезание помидоров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Натирание баклажана чесноком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E:\100MSDCF\DSC0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68066"/>
            <a:ext cx="6786578" cy="48756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Фарширование</a:t>
            </a:r>
            <a:r>
              <a:rPr lang="ru-RU" dirty="0" smtClean="0">
                <a:solidFill>
                  <a:srgbClr val="C00000"/>
                </a:solidFill>
              </a:rPr>
              <a:t> баклажана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E:\100MSDCF\DSC0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654293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E:\100MSDCF\DSC00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4429124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Запекаем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E:\100MSDCF\DSC00321.JPG"/>
          <p:cNvPicPr>
            <a:picLocks noChangeAspect="1" noChangeArrowheads="1"/>
          </p:cNvPicPr>
          <p:nvPr/>
        </p:nvPicPr>
        <p:blipFill>
          <a:blip r:embed="rId2" cstate="print"/>
          <a:srcRect l="5000" r="12000"/>
          <a:stretch>
            <a:fillRect/>
          </a:stretch>
        </p:blipFill>
        <p:spPr bwMode="auto">
          <a:xfrm rot="20820698">
            <a:off x="392929" y="2017956"/>
            <a:ext cx="4427244" cy="4000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E:\100MSDCF\DSC0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5786">
            <a:off x="4454691" y="2407078"/>
            <a:ext cx="4243076" cy="3633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100MSDCF\DSC00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Картофель фаршированный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E:\100MSDCF\DSC00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59106">
            <a:off x="722374" y="1543295"/>
            <a:ext cx="4359037" cy="3500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E:\100MSDCF\DSC00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3873">
            <a:off x="4627969" y="3093402"/>
            <a:ext cx="4169399" cy="31270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149</TotalTime>
  <Words>73</Words>
  <Application>Microsoft Office PowerPoint</Application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Фаршированные овощи.</vt:lpstr>
      <vt:lpstr>Баклажаны фаршированные -подготовка баклажанов</vt:lpstr>
      <vt:lpstr>-</vt:lpstr>
      <vt:lpstr>Подготовка продуктов для фарширования </vt:lpstr>
      <vt:lpstr>Натирание баклажана чесноком</vt:lpstr>
      <vt:lpstr>Фарширование баклажана</vt:lpstr>
      <vt:lpstr>Запекаем</vt:lpstr>
      <vt:lpstr>Слайд 8</vt:lpstr>
      <vt:lpstr>Картофель фаршированный</vt:lpstr>
      <vt:lpstr>Подготовка картофеля</vt:lpstr>
      <vt:lpstr>Приготовление фарша</vt:lpstr>
      <vt:lpstr>Фарширование картофеля</vt:lpstr>
      <vt:lpstr>Слайд 13</vt:lpstr>
      <vt:lpstr>Слайд 14</vt:lpstr>
      <vt:lpstr>Слайд 15</vt:lpstr>
      <vt:lpstr>Фаршированные баклажаны</vt:lpstr>
      <vt:lpstr>Подготовка баклажанов</vt:lpstr>
      <vt:lpstr>Натирание солью</vt:lpstr>
      <vt:lpstr>Фарширование бакдажанов</vt:lpstr>
      <vt:lpstr>Слайд 20</vt:lpstr>
      <vt:lpstr>Запекаем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Фаршированные овощи.</dc:title>
  <dc:creator>тамара</dc:creator>
  <cp:lastModifiedBy>тамара</cp:lastModifiedBy>
  <cp:revision>15</cp:revision>
  <dcterms:created xsi:type="dcterms:W3CDTF">2011-10-22T06:57:45Z</dcterms:created>
  <dcterms:modified xsi:type="dcterms:W3CDTF">2011-10-22T09:27:38Z</dcterms:modified>
</cp:coreProperties>
</file>