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66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C288D-BA25-4D3D-90D6-9AB08647FFA7}" type="datetimeFigureOut">
              <a:rPr lang="ru-RU" smtClean="0"/>
              <a:pPr/>
              <a:t>15.12.2011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57FB7A2-C151-4C12-9A7C-3E122873BD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C288D-BA25-4D3D-90D6-9AB08647FFA7}" type="datetimeFigureOut">
              <a:rPr lang="ru-RU" smtClean="0"/>
              <a:pPr/>
              <a:t>15.12.2011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FB7A2-C151-4C12-9A7C-3E122873BD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C288D-BA25-4D3D-90D6-9AB08647FFA7}" type="datetimeFigureOut">
              <a:rPr lang="ru-RU" smtClean="0"/>
              <a:pPr/>
              <a:t>15.12.2011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FB7A2-C151-4C12-9A7C-3E122873BD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C288D-BA25-4D3D-90D6-9AB08647FFA7}" type="datetimeFigureOut">
              <a:rPr lang="ru-RU" smtClean="0"/>
              <a:pPr/>
              <a:t>15.12.2011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57FB7A2-C151-4C12-9A7C-3E122873BD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C288D-BA25-4D3D-90D6-9AB08647FFA7}" type="datetimeFigureOut">
              <a:rPr lang="ru-RU" smtClean="0"/>
              <a:pPr/>
              <a:t>15.12.2011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FB7A2-C151-4C12-9A7C-3E122873BD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C288D-BA25-4D3D-90D6-9AB08647FFA7}" type="datetimeFigureOut">
              <a:rPr lang="ru-RU" smtClean="0"/>
              <a:pPr/>
              <a:t>15.12.2011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FB7A2-C151-4C12-9A7C-3E122873BD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C288D-BA25-4D3D-90D6-9AB08647FFA7}" type="datetimeFigureOut">
              <a:rPr lang="ru-RU" smtClean="0"/>
              <a:pPr/>
              <a:t>15.12.2011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57FB7A2-C151-4C12-9A7C-3E122873BD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C288D-BA25-4D3D-90D6-9AB08647FFA7}" type="datetimeFigureOut">
              <a:rPr lang="ru-RU" smtClean="0"/>
              <a:pPr/>
              <a:t>15.12.2011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FB7A2-C151-4C12-9A7C-3E122873BD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C288D-BA25-4D3D-90D6-9AB08647FFA7}" type="datetimeFigureOut">
              <a:rPr lang="ru-RU" smtClean="0"/>
              <a:pPr/>
              <a:t>15.12.2011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FB7A2-C151-4C12-9A7C-3E122873BD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C288D-BA25-4D3D-90D6-9AB08647FFA7}" type="datetimeFigureOut">
              <a:rPr lang="ru-RU" smtClean="0"/>
              <a:pPr/>
              <a:t>15.12.2011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FB7A2-C151-4C12-9A7C-3E122873BD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C288D-BA25-4D3D-90D6-9AB08647FFA7}" type="datetimeFigureOut">
              <a:rPr lang="ru-RU" smtClean="0"/>
              <a:pPr/>
              <a:t>15.12.2011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FB7A2-C151-4C12-9A7C-3E122873BD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2FC288D-BA25-4D3D-90D6-9AB08647FFA7}" type="datetimeFigureOut">
              <a:rPr lang="ru-RU" smtClean="0"/>
              <a:pPr/>
              <a:t>15.12.2011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57FB7A2-C151-4C12-9A7C-3E122873BD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Работы уч-ся 2 курса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620688"/>
            <a:ext cx="8458200" cy="417991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 rot="10800000" flipV="1">
            <a:off x="467544" y="1606222"/>
            <a:ext cx="8424936" cy="1754326"/>
          </a:xfrm>
          <a:prstGeom prst="rect">
            <a:avLst/>
          </a:prstGeom>
          <a:solidFill>
            <a:srgbClr val="C000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Итоговая проверочная работа за 1 полугодие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Сорокина Марина</a:t>
            </a:r>
            <a:endParaRPr lang="ru-RU" dirty="0"/>
          </a:p>
        </p:txBody>
      </p:sp>
      <p:pic>
        <p:nvPicPr>
          <p:cNvPr id="5122" name="Picture 2" descr="E:\Ерошенко проверочная\Фото04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285860"/>
            <a:ext cx="3000396" cy="40005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3" name="Picture 3" descr="E:\Ерошенко проверочная\DSC007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26942">
            <a:off x="5540655" y="1081606"/>
            <a:ext cx="3340244" cy="250518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124" name="Picture 4" descr="E:\Ерошенко проверочная\DSC007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00681">
            <a:off x="3786182" y="3357562"/>
            <a:ext cx="3619526" cy="278608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5429256" y="500042"/>
            <a:ext cx="3500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Вареники с творогом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29124" y="6000768"/>
            <a:ext cx="45005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Картофель фаршированный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Землякова</a:t>
            </a:r>
            <a:r>
              <a:rPr lang="ru-RU" dirty="0" smtClean="0"/>
              <a:t> </a:t>
            </a:r>
            <a:r>
              <a:rPr lang="ru-RU" dirty="0" err="1" smtClean="0"/>
              <a:t>ирина</a:t>
            </a:r>
            <a:endParaRPr lang="ru-RU" dirty="0"/>
          </a:p>
        </p:txBody>
      </p:sp>
      <p:pic>
        <p:nvPicPr>
          <p:cNvPr id="6146" name="Picture 2" descr="E:\Ерошенко проверочная\Фото04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916832"/>
            <a:ext cx="2928958" cy="4082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E:\Ерошенко проверочная\Фото0482.jpg"/>
          <p:cNvPicPr/>
          <p:nvPr/>
        </p:nvPicPr>
        <p:blipFill>
          <a:blip r:embed="rId2" cstate="print"/>
          <a:srcRect l="21786" t="71384" r="10254"/>
          <a:stretch>
            <a:fillRect/>
          </a:stretch>
        </p:blipFill>
        <p:spPr bwMode="auto">
          <a:xfrm rot="925180">
            <a:off x="4880246" y="1091603"/>
            <a:ext cx="3142041" cy="263780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E:\Ерошенко проверочная\Фото0482.jpg"/>
          <p:cNvPicPr/>
          <p:nvPr/>
        </p:nvPicPr>
        <p:blipFill>
          <a:blip r:embed="rId2" cstate="print"/>
          <a:srcRect l="34143" t="54121" r="20984" b="25583"/>
          <a:stretch>
            <a:fillRect/>
          </a:stretch>
        </p:blipFill>
        <p:spPr bwMode="auto">
          <a:xfrm>
            <a:off x="4427984" y="3284984"/>
            <a:ext cx="3816424" cy="27363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004048" y="0"/>
            <a:ext cx="360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Помидоры фаршированные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24128" y="6237312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Голубцы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Дроботова</a:t>
            </a:r>
            <a:r>
              <a:rPr lang="ru-RU" dirty="0" smtClean="0"/>
              <a:t> Ирина</a:t>
            </a:r>
            <a:endParaRPr lang="ru-RU" dirty="0"/>
          </a:p>
        </p:txBody>
      </p:sp>
      <p:pic>
        <p:nvPicPr>
          <p:cNvPr id="1026" name="Picture 2" descr="E:\Ерошенко проверочная\Фото04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928802"/>
            <a:ext cx="2633472" cy="3511296"/>
          </a:xfrm>
          <a:prstGeom prst="rect">
            <a:avLst/>
          </a:prstGeom>
          <a:noFill/>
        </p:spPr>
      </p:pic>
      <p:pic>
        <p:nvPicPr>
          <p:cNvPr id="1027" name="Picture 3" descr="E:\Ерошенко проверочная\DSC007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2928934"/>
            <a:ext cx="2714644" cy="3619526"/>
          </a:xfrm>
          <a:prstGeom prst="rect">
            <a:avLst/>
          </a:prstGeom>
          <a:noFill/>
        </p:spPr>
      </p:pic>
      <p:pic>
        <p:nvPicPr>
          <p:cNvPr id="1028" name="Picture 4" descr="E:\Ерошенко проверочная\DSC007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8432" y="434420"/>
            <a:ext cx="2759193" cy="20693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9" name="Picture 5" descr="E:\Ерошенко проверочная\DSC0075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116368">
            <a:off x="2571069" y="3692775"/>
            <a:ext cx="2900694" cy="22327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4214810" y="2500306"/>
            <a:ext cx="3643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Картофельная запеканка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00298" y="6072206"/>
            <a:ext cx="36433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Сладкая творожная масса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Шукурова</a:t>
            </a:r>
            <a:r>
              <a:rPr lang="ru-RU" dirty="0" smtClean="0"/>
              <a:t> </a:t>
            </a:r>
            <a:r>
              <a:rPr lang="ru-RU" dirty="0" err="1" smtClean="0"/>
              <a:t>Ильмира</a:t>
            </a:r>
            <a:endParaRPr lang="ru-RU" dirty="0"/>
          </a:p>
        </p:txBody>
      </p:sp>
      <p:pic>
        <p:nvPicPr>
          <p:cNvPr id="2050" name="Picture 2" descr="E:\Ерошенко проверочная\DSC007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285728"/>
            <a:ext cx="3714775" cy="27860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 descr="E:\Ерошенко проверочная\Фото04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857364"/>
            <a:ext cx="3143272" cy="41910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E:\Ерошенко проверочная\DSC0077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87123">
            <a:off x="5194567" y="4026770"/>
            <a:ext cx="3143272" cy="23574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286380" y="3000372"/>
            <a:ext cx="35004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Омлет с жареным картофелем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14810" y="6286520"/>
            <a:ext cx="4714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Помидоры фаршированные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Леонова Татьяна</a:t>
            </a:r>
            <a:endParaRPr lang="ru-RU" dirty="0"/>
          </a:p>
        </p:txBody>
      </p:sp>
      <p:pic>
        <p:nvPicPr>
          <p:cNvPr id="2050" name="Picture 2" descr="E:\Ерошенко проверочная\Фото04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428736"/>
            <a:ext cx="3000396" cy="40005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 descr="E:\Ерошенко проверочная\DSC007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857232"/>
            <a:ext cx="4286279" cy="32147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2" name="Picture 4" descr="E:\Ерошенко проверочная\DSC0076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798535">
            <a:off x="3353013" y="3559596"/>
            <a:ext cx="3857652" cy="289323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357686" y="214290"/>
            <a:ext cx="4357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Перец фаршированный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00232" y="6286520"/>
            <a:ext cx="5643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Пудинг творожный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Тимощук Алексей</a:t>
            </a:r>
            <a:endParaRPr lang="ru-RU" dirty="0"/>
          </a:p>
        </p:txBody>
      </p:sp>
      <p:pic>
        <p:nvPicPr>
          <p:cNvPr id="3074" name="Picture 2" descr="E:\Ерошенко проверочная\Фото04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3611" y="1785926"/>
            <a:ext cx="3482603" cy="46434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5" name="Picture 3" descr="E:\Ерошенко проверочная\DSC007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112349">
            <a:off x="4646111" y="538205"/>
            <a:ext cx="3857652" cy="28932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6" name="Picture 4" descr="E:\Ерошенко проверочная\DSC0076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2574" y="3708615"/>
            <a:ext cx="3857652" cy="289323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500562" y="3000372"/>
            <a:ext cx="4643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/>
              <a:t>Варенники</a:t>
            </a:r>
            <a:r>
              <a:rPr lang="ru-RU" sz="2800" b="1" dirty="0" smtClean="0"/>
              <a:t> с творогом</a:t>
            </a:r>
            <a:endParaRPr lang="ru-RU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714876" y="5929330"/>
            <a:ext cx="42148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Картофель фаршированный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Кондратова  люба</a:t>
            </a:r>
            <a:endParaRPr lang="ru-RU" dirty="0"/>
          </a:p>
        </p:txBody>
      </p:sp>
      <p:pic>
        <p:nvPicPr>
          <p:cNvPr id="4098" name="Picture 2" descr="E:\Ерошенко проверочная\Фото04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536252">
            <a:off x="1000100" y="1714488"/>
            <a:ext cx="3143272" cy="41910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E:\Ерошенко проверочная\DSC007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071678"/>
            <a:ext cx="3998227" cy="307183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429124" y="5143512"/>
            <a:ext cx="4071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Омлет фаршированный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Осьмакова  </a:t>
            </a:r>
            <a:r>
              <a:rPr lang="ru-RU" dirty="0" err="1" smtClean="0"/>
              <a:t>алина</a:t>
            </a:r>
            <a:endParaRPr lang="ru-RU" dirty="0"/>
          </a:p>
        </p:txBody>
      </p:sp>
      <p:pic>
        <p:nvPicPr>
          <p:cNvPr id="5122" name="Picture 2" descr="E:\Ерошенко проверочная\Фото04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973499">
            <a:off x="685349" y="1533276"/>
            <a:ext cx="3270338" cy="43604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0" name="Picture 2" descr="E:\Ерошенко проверочная\DSC007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1071546"/>
            <a:ext cx="3857620" cy="28932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1" name="Picture 3" descr="E:\Ерошенко проверочная\DSC0076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3357562"/>
            <a:ext cx="3714776" cy="27860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4857752" y="428604"/>
            <a:ext cx="3929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Вареники ленивые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628" y="6143644"/>
            <a:ext cx="4143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Запеканка картофельная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57200"/>
            <a:ext cx="8988552" cy="841248"/>
          </a:xfrm>
        </p:spPr>
        <p:txBody>
          <a:bodyPr/>
          <a:lstStyle/>
          <a:p>
            <a:r>
              <a:rPr lang="ru-RU" dirty="0" err="1" smtClean="0"/>
              <a:t>Жильцова</a:t>
            </a:r>
            <a:r>
              <a:rPr lang="ru-RU" dirty="0" smtClean="0"/>
              <a:t> Кристина</a:t>
            </a:r>
            <a:endParaRPr lang="ru-RU" dirty="0"/>
          </a:p>
        </p:txBody>
      </p:sp>
      <p:pic>
        <p:nvPicPr>
          <p:cNvPr id="3074" name="Picture 2" descr="E:\Ерошенко проверочная\DSC007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46489">
            <a:off x="4888099" y="240559"/>
            <a:ext cx="3905277" cy="292895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3075" name="Picture 3" descr="E:\Ерошенко проверочная\DSC007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571612"/>
            <a:ext cx="3571900" cy="43576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 descr="E:\Ерошенко проверочная\DSC00773.JPG"/>
          <p:cNvPicPr/>
          <p:nvPr/>
        </p:nvPicPr>
        <p:blipFill>
          <a:blip r:embed="rId4" cstate="print"/>
          <a:srcRect l="16515" t="64279" r="39230" b="9266"/>
          <a:stretch>
            <a:fillRect/>
          </a:stretch>
        </p:blipFill>
        <p:spPr bwMode="auto">
          <a:xfrm rot="724655">
            <a:off x="4493785" y="3443628"/>
            <a:ext cx="4110003" cy="310141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4357686" y="2714620"/>
            <a:ext cx="4500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Творожная масса</a:t>
            </a:r>
            <a:endParaRPr lang="ru-RU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571868" y="6143644"/>
            <a:ext cx="5357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Голубцы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Чепенко</a:t>
            </a:r>
            <a:r>
              <a:rPr lang="ru-RU" dirty="0" smtClean="0"/>
              <a:t> Ольга</a:t>
            </a:r>
            <a:endParaRPr lang="ru-RU" dirty="0"/>
          </a:p>
        </p:txBody>
      </p:sp>
      <p:pic>
        <p:nvPicPr>
          <p:cNvPr id="4098" name="Picture 2" descr="E:\Ерошенко проверочная\DSC007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081903">
            <a:off x="478430" y="1785006"/>
            <a:ext cx="3052561" cy="42066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E:\Ерошенко проверочная\DSC00774.JPG"/>
          <p:cNvPicPr/>
          <p:nvPr/>
        </p:nvPicPr>
        <p:blipFill>
          <a:blip r:embed="rId3" cstate="print"/>
          <a:srcRect l="19081" t="44885" r="33298" b="33574"/>
          <a:stretch>
            <a:fillRect/>
          </a:stretch>
        </p:blipFill>
        <p:spPr bwMode="auto">
          <a:xfrm rot="407868">
            <a:off x="4995592" y="1235417"/>
            <a:ext cx="3586780" cy="26844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E:\Ерошенко проверочная\DSC00774.JPG"/>
          <p:cNvPicPr/>
          <p:nvPr/>
        </p:nvPicPr>
        <p:blipFill>
          <a:blip r:embed="rId4" cstate="print"/>
          <a:srcRect l="10102" t="65704" r="28327" b="2046"/>
          <a:stretch>
            <a:fillRect/>
          </a:stretch>
        </p:blipFill>
        <p:spPr bwMode="auto">
          <a:xfrm>
            <a:off x="3571868" y="3786190"/>
            <a:ext cx="3657600" cy="25527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929190" y="142852"/>
            <a:ext cx="38576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Помидоры фаршированные</a:t>
            </a:r>
            <a:endParaRPr lang="ru-RU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143240" y="6429396"/>
            <a:ext cx="6000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Омлет фаршированный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125</TotalTime>
  <Words>71</Words>
  <Application>Microsoft Office PowerPoint</Application>
  <PresentationFormat>Экран (4:3)</PresentationFormat>
  <Paragraphs>31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Трек</vt:lpstr>
      <vt:lpstr>Работы уч-ся 2 курса</vt:lpstr>
      <vt:lpstr>Дроботова Ирина</vt:lpstr>
      <vt:lpstr>Шукурова Ильмира</vt:lpstr>
      <vt:lpstr>Леонова Татьяна</vt:lpstr>
      <vt:lpstr>Тимощук Алексей</vt:lpstr>
      <vt:lpstr>Кондратова  люба</vt:lpstr>
      <vt:lpstr>Осьмакова  алина</vt:lpstr>
      <vt:lpstr>Жильцова Кристина</vt:lpstr>
      <vt:lpstr>Чепенко Ольга</vt:lpstr>
      <vt:lpstr>Сорокина Марина</vt:lpstr>
      <vt:lpstr>Землякова ирина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Дроботова Ирина</dc:title>
  <dc:creator>тамара</dc:creator>
  <cp:lastModifiedBy>Admin</cp:lastModifiedBy>
  <cp:revision>14</cp:revision>
  <dcterms:created xsi:type="dcterms:W3CDTF">2011-11-23T09:25:42Z</dcterms:created>
  <dcterms:modified xsi:type="dcterms:W3CDTF">2011-12-15T17:41:49Z</dcterms:modified>
</cp:coreProperties>
</file>